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59" r:id="rId7"/>
    <p:sldId id="258" r:id="rId8"/>
    <p:sldId id="272" r:id="rId9"/>
    <p:sldId id="270" r:id="rId10"/>
    <p:sldId id="279" r:id="rId11"/>
    <p:sldId id="265" r:id="rId12"/>
    <p:sldId id="280" r:id="rId13"/>
    <p:sldId id="281" r:id="rId14"/>
    <p:sldId id="260" r:id="rId15"/>
    <p:sldId id="282" r:id="rId16"/>
    <p:sldId id="283" r:id="rId17"/>
    <p:sldId id="285" r:id="rId18"/>
    <p:sldId id="284" r:id="rId19"/>
    <p:sldId id="28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5" autoAdjust="0"/>
    <p:restoredTop sz="94675" autoAdjust="0"/>
  </p:normalViewPr>
  <p:slideViewPr>
    <p:cSldViewPr snapToGrid="0">
      <p:cViewPr varScale="1">
        <p:scale>
          <a:sx n="75" d="100"/>
          <a:sy n="75" d="100"/>
        </p:scale>
        <p:origin x="168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7CC8CE-DCCA-7C6E-1A4F-356F5640DF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7CBD63-165B-19A1-78E5-CB2442A66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C7D24-16BF-448E-8125-922AC25F2810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94E3C4-489C-3842-D2D8-6469DBE083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8E6E04-8D1D-E480-F398-D819127B7E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99176-B171-453D-B4F4-0D63CE4F1E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492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5A7B5-7120-4081-9C69-DA4001E9CDC7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BD5ED-768E-4A59-9586-6D48BCD969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5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BD5ED-768E-4A59-9586-6D48BCD969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112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BD5ED-768E-4A59-9586-6D48BCD969D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965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BD5ED-768E-4A59-9586-6D48BCD969D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21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BD5ED-768E-4A59-9586-6D48BCD969D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46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BD5ED-768E-4A59-9586-6D48BCD969D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129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BD5ED-768E-4A59-9586-6D48BCD969D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417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BD5ED-768E-4A59-9586-6D48BCD969D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895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BD5ED-768E-4A59-9586-6D48BCD969D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136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ен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>
            <a:extLst>
              <a:ext uri="{FF2B5EF4-FFF2-40B4-BE49-F238E27FC236}">
                <a16:creationId xmlns:a16="http://schemas.microsoft.com/office/drawing/2014/main" id="{89824F2F-9B77-E8DE-AD7B-CF6E1D67EE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0320" r="32549" b="6855"/>
          <a:stretch/>
        </p:blipFill>
        <p:spPr>
          <a:xfrm flipH="1">
            <a:off x="1" y="-2"/>
            <a:ext cx="4145091" cy="685800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899EE7A-1B55-E01E-0F8A-818D34FD46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0320" r="32549" b="6855"/>
          <a:stretch/>
        </p:blipFill>
        <p:spPr>
          <a:xfrm>
            <a:off x="8046909" y="-1"/>
            <a:ext cx="4145091" cy="685800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22CB8E9-A9F1-4F28-81F9-BB11147C2B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3703829" y="-521941"/>
            <a:ext cx="4784342" cy="7901884"/>
            <a:chOff x="4066571" y="77169"/>
            <a:chExt cx="4058859" cy="670366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CEBE09E-04AC-3CDA-B4F6-D4097B8EC8BF}"/>
                </a:ext>
              </a:extLst>
            </p:cNvPr>
            <p:cNvSpPr/>
            <p:nvPr userDrawn="1"/>
          </p:nvSpPr>
          <p:spPr>
            <a:xfrm>
              <a:off x="4328431" y="339028"/>
              <a:ext cx="3535138" cy="6179943"/>
            </a:xfrm>
            <a:custGeom>
              <a:avLst/>
              <a:gdLst>
                <a:gd name="connsiteX0" fmla="*/ 1741450 w 3535138"/>
                <a:gd name="connsiteY0" fmla="*/ 684 h 6179943"/>
                <a:gd name="connsiteX1" fmla="*/ 1786333 w 3535138"/>
                <a:gd name="connsiteY1" fmla="*/ 14719 h 6179943"/>
                <a:gd name="connsiteX2" fmla="*/ 2276580 w 3535138"/>
                <a:gd name="connsiteY2" fmla="*/ 297844 h 6179943"/>
                <a:gd name="connsiteX3" fmla="*/ 2456364 w 3535138"/>
                <a:gd name="connsiteY3" fmla="*/ 504689 h 6179943"/>
                <a:gd name="connsiteX4" fmla="*/ 2458126 w 3535138"/>
                <a:gd name="connsiteY4" fmla="*/ 507229 h 6179943"/>
                <a:gd name="connsiteX5" fmla="*/ 2461190 w 3535138"/>
                <a:gd name="connsiteY5" fmla="*/ 506915 h 6179943"/>
                <a:gd name="connsiteX6" fmla="*/ 2524417 w 3535138"/>
                <a:gd name="connsiteY6" fmla="*/ 503615 h 6179943"/>
                <a:gd name="connsiteX7" fmla="*/ 2832937 w 3535138"/>
                <a:gd name="connsiteY7" fmla="*/ 601945 h 6179943"/>
                <a:gd name="connsiteX8" fmla="*/ 3031538 w 3535138"/>
                <a:gd name="connsiteY8" fmla="*/ 907511 h 6179943"/>
                <a:gd name="connsiteX9" fmla="*/ 3045517 w 3535138"/>
                <a:gd name="connsiteY9" fmla="*/ 992381 h 6179943"/>
                <a:gd name="connsiteX10" fmla="*/ 3045823 w 3535138"/>
                <a:gd name="connsiteY10" fmla="*/ 996020 h 6179943"/>
                <a:gd name="connsiteX11" fmla="*/ 3049345 w 3535138"/>
                <a:gd name="connsiteY11" fmla="*/ 996963 h 6179943"/>
                <a:gd name="connsiteX12" fmla="*/ 3314810 w 3535138"/>
                <a:gd name="connsiteY12" fmla="*/ 1127999 h 6179943"/>
                <a:gd name="connsiteX13" fmla="*/ 3535138 w 3535138"/>
                <a:gd name="connsiteY13" fmla="*/ 1548942 h 6179943"/>
                <a:gd name="connsiteX14" fmla="*/ 3535138 w 3535138"/>
                <a:gd name="connsiteY14" fmla="*/ 4639430 h 6179943"/>
                <a:gd name="connsiteX15" fmla="*/ 3314823 w 3535138"/>
                <a:gd name="connsiteY15" fmla="*/ 5060774 h 6179943"/>
                <a:gd name="connsiteX16" fmla="*/ 3050316 w 3535138"/>
                <a:gd name="connsiteY16" fmla="*/ 5191555 h 6179943"/>
                <a:gd name="connsiteX17" fmla="*/ 3046818 w 3535138"/>
                <a:gd name="connsiteY17" fmla="*/ 5192529 h 6179943"/>
                <a:gd name="connsiteX18" fmla="*/ 3046498 w 3535138"/>
                <a:gd name="connsiteY18" fmla="*/ 5196154 h 6179943"/>
                <a:gd name="connsiteX19" fmla="*/ 3030452 w 3535138"/>
                <a:gd name="connsiteY19" fmla="*/ 5285451 h 6179943"/>
                <a:gd name="connsiteX20" fmla="*/ 2700498 w 3535138"/>
                <a:gd name="connsiteY20" fmla="*/ 5638721 h 6179943"/>
                <a:gd name="connsiteX21" fmla="*/ 2464126 w 3535138"/>
                <a:gd name="connsiteY21" fmla="*/ 5676581 h 6179943"/>
                <a:gd name="connsiteX22" fmla="*/ 2461227 w 3535138"/>
                <a:gd name="connsiteY22" fmla="*/ 5676427 h 6179943"/>
                <a:gd name="connsiteX23" fmla="*/ 2459567 w 3535138"/>
                <a:gd name="connsiteY23" fmla="*/ 5678823 h 6179943"/>
                <a:gd name="connsiteX24" fmla="*/ 2217897 w 3535138"/>
                <a:gd name="connsiteY24" fmla="*/ 5941399 h 6179943"/>
                <a:gd name="connsiteX25" fmla="*/ 1826529 w 3535138"/>
                <a:gd name="connsiteY25" fmla="*/ 6163220 h 6179943"/>
                <a:gd name="connsiteX26" fmla="*/ 1781863 w 3535138"/>
                <a:gd name="connsiteY26" fmla="*/ 6179102 h 6179943"/>
                <a:gd name="connsiteX27" fmla="*/ 1771957 w 3535138"/>
                <a:gd name="connsiteY27" fmla="*/ 6179076 h 6179943"/>
                <a:gd name="connsiteX28" fmla="*/ 1727330 w 3535138"/>
                <a:gd name="connsiteY28" fmla="*/ 6163078 h 6179943"/>
                <a:gd name="connsiteX29" fmla="*/ 1354714 w 3535138"/>
                <a:gd name="connsiteY29" fmla="*/ 5972034 h 6179943"/>
                <a:gd name="connsiteX30" fmla="*/ 1078871 w 3535138"/>
                <a:gd name="connsiteY30" fmla="*/ 5682740 h 6179943"/>
                <a:gd name="connsiteX31" fmla="*/ 1077117 w 3535138"/>
                <a:gd name="connsiteY31" fmla="*/ 5680320 h 6179943"/>
                <a:gd name="connsiteX32" fmla="*/ 1074157 w 3535138"/>
                <a:gd name="connsiteY32" fmla="*/ 5680590 h 6179943"/>
                <a:gd name="connsiteX33" fmla="*/ 1023356 w 3535138"/>
                <a:gd name="connsiteY33" fmla="*/ 5682845 h 6179943"/>
                <a:gd name="connsiteX34" fmla="*/ 747642 w 3535138"/>
                <a:gd name="connsiteY34" fmla="*/ 5607533 h 6179943"/>
                <a:gd name="connsiteX35" fmla="*/ 504058 w 3535138"/>
                <a:gd name="connsiteY35" fmla="*/ 5283236 h 6179943"/>
                <a:gd name="connsiteX36" fmla="*/ 489210 w 3535138"/>
                <a:gd name="connsiteY36" fmla="*/ 5196321 h 6179943"/>
                <a:gd name="connsiteX37" fmla="*/ 488896 w 3535138"/>
                <a:gd name="connsiteY37" fmla="*/ 5192684 h 6179943"/>
                <a:gd name="connsiteX38" fmla="*/ 485387 w 3535138"/>
                <a:gd name="connsiteY38" fmla="*/ 5191710 h 6179943"/>
                <a:gd name="connsiteX39" fmla="*/ 220304 w 3535138"/>
                <a:gd name="connsiteY39" fmla="*/ 5060774 h 6179943"/>
                <a:gd name="connsiteX40" fmla="*/ 0 w 3535138"/>
                <a:gd name="connsiteY40" fmla="*/ 4639852 h 6179943"/>
                <a:gd name="connsiteX41" fmla="*/ 0 w 3535138"/>
                <a:gd name="connsiteY41" fmla="*/ 1549387 h 6179943"/>
                <a:gd name="connsiteX42" fmla="*/ 220304 w 3535138"/>
                <a:gd name="connsiteY42" fmla="*/ 1128025 h 6179943"/>
                <a:gd name="connsiteX43" fmla="*/ 485754 w 3535138"/>
                <a:gd name="connsiteY43" fmla="*/ 996963 h 6179943"/>
                <a:gd name="connsiteX44" fmla="*/ 489289 w 3535138"/>
                <a:gd name="connsiteY44" fmla="*/ 996020 h 6179943"/>
                <a:gd name="connsiteX45" fmla="*/ 489603 w 3535138"/>
                <a:gd name="connsiteY45" fmla="*/ 992381 h 6179943"/>
                <a:gd name="connsiteX46" fmla="*/ 503613 w 3535138"/>
                <a:gd name="connsiteY46" fmla="*/ 907459 h 6179943"/>
                <a:gd name="connsiteX47" fmla="*/ 692363 w 3535138"/>
                <a:gd name="connsiteY47" fmla="*/ 609879 h 6179943"/>
                <a:gd name="connsiteX48" fmla="*/ 1072796 w 3535138"/>
                <a:gd name="connsiteY48" fmla="*/ 507622 h 6179943"/>
                <a:gd name="connsiteX49" fmla="*/ 1075886 w 3535138"/>
                <a:gd name="connsiteY49" fmla="*/ 507936 h 6179943"/>
                <a:gd name="connsiteX50" fmla="*/ 1077640 w 3535138"/>
                <a:gd name="connsiteY50" fmla="*/ 505370 h 6179943"/>
                <a:gd name="connsiteX51" fmla="*/ 1271819 w 3535138"/>
                <a:gd name="connsiteY51" fmla="*/ 280352 h 6179943"/>
                <a:gd name="connsiteX52" fmla="*/ 1271821 w 3535138"/>
                <a:gd name="connsiteY52" fmla="*/ 280352 h 6179943"/>
                <a:gd name="connsiteX53" fmla="*/ 1687915 w 3535138"/>
                <a:gd name="connsiteY53" fmla="*/ 18333 h 6179943"/>
                <a:gd name="connsiteX54" fmla="*/ 1731596 w 3535138"/>
                <a:gd name="connsiteY54" fmla="*/ 1024 h 6179943"/>
                <a:gd name="connsiteX55" fmla="*/ 1741450 w 3535138"/>
                <a:gd name="connsiteY55" fmla="*/ 684 h 617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535138" h="6179943">
                  <a:moveTo>
                    <a:pt x="1741450" y="684"/>
                  </a:moveTo>
                  <a:lnTo>
                    <a:pt x="1786333" y="14719"/>
                  </a:lnTo>
                  <a:cubicBezTo>
                    <a:pt x="1968824" y="71831"/>
                    <a:pt x="2138346" y="169741"/>
                    <a:pt x="2276580" y="297844"/>
                  </a:cubicBezTo>
                  <a:cubicBezTo>
                    <a:pt x="2343494" y="359827"/>
                    <a:pt x="2403976" y="429404"/>
                    <a:pt x="2456364" y="504689"/>
                  </a:cubicBezTo>
                  <a:lnTo>
                    <a:pt x="2458126" y="507229"/>
                  </a:lnTo>
                  <a:lnTo>
                    <a:pt x="2461190" y="506915"/>
                  </a:lnTo>
                  <a:cubicBezTo>
                    <a:pt x="2482304" y="504715"/>
                    <a:pt x="2503583" y="503615"/>
                    <a:pt x="2524417" y="503615"/>
                  </a:cubicBezTo>
                  <a:cubicBezTo>
                    <a:pt x="2639327" y="503615"/>
                    <a:pt x="2746020" y="537605"/>
                    <a:pt x="2832937" y="601945"/>
                  </a:cubicBezTo>
                  <a:cubicBezTo>
                    <a:pt x="2964316" y="699200"/>
                    <a:pt x="3013755" y="835132"/>
                    <a:pt x="3031538" y="907511"/>
                  </a:cubicBezTo>
                  <a:cubicBezTo>
                    <a:pt x="3038368" y="935321"/>
                    <a:pt x="3043079" y="963864"/>
                    <a:pt x="3045517" y="992381"/>
                  </a:cubicBezTo>
                  <a:lnTo>
                    <a:pt x="3045823" y="996020"/>
                  </a:lnTo>
                  <a:lnTo>
                    <a:pt x="3049345" y="996963"/>
                  </a:lnTo>
                  <a:cubicBezTo>
                    <a:pt x="3150280" y="1024799"/>
                    <a:pt x="3239598" y="1068870"/>
                    <a:pt x="3314810" y="1127999"/>
                  </a:cubicBezTo>
                  <a:cubicBezTo>
                    <a:pt x="3509800" y="1281267"/>
                    <a:pt x="3533850" y="1473499"/>
                    <a:pt x="3535138" y="1548942"/>
                  </a:cubicBezTo>
                  <a:lnTo>
                    <a:pt x="3535138" y="4639430"/>
                  </a:lnTo>
                  <a:cubicBezTo>
                    <a:pt x="3533860" y="4715061"/>
                    <a:pt x="3509811" y="4907527"/>
                    <a:pt x="3314823" y="5060774"/>
                  </a:cubicBezTo>
                  <a:cubicBezTo>
                    <a:pt x="3239842" y="5119703"/>
                    <a:pt x="3150843" y="5163712"/>
                    <a:pt x="3050316" y="5191555"/>
                  </a:cubicBezTo>
                  <a:lnTo>
                    <a:pt x="3046818" y="5192529"/>
                  </a:lnTo>
                  <a:lnTo>
                    <a:pt x="3046498" y="5196154"/>
                  </a:lnTo>
                  <a:cubicBezTo>
                    <a:pt x="3043817" y="5226574"/>
                    <a:pt x="3038417" y="5256620"/>
                    <a:pt x="3030452" y="5285451"/>
                  </a:cubicBezTo>
                  <a:cubicBezTo>
                    <a:pt x="2966180" y="5517916"/>
                    <a:pt x="2761656" y="5614617"/>
                    <a:pt x="2700498" y="5638721"/>
                  </a:cubicBezTo>
                  <a:cubicBezTo>
                    <a:pt x="2625744" y="5668154"/>
                    <a:pt x="2546193" y="5680936"/>
                    <a:pt x="2464126" y="5676581"/>
                  </a:cubicBezTo>
                  <a:lnTo>
                    <a:pt x="2461227" y="5676427"/>
                  </a:lnTo>
                  <a:lnTo>
                    <a:pt x="2459567" y="5678823"/>
                  </a:lnTo>
                  <a:cubicBezTo>
                    <a:pt x="2391530" y="5776945"/>
                    <a:pt x="2310214" y="5865281"/>
                    <a:pt x="2217897" y="5941399"/>
                  </a:cubicBezTo>
                  <a:cubicBezTo>
                    <a:pt x="2101004" y="6037791"/>
                    <a:pt x="1969319" y="6112424"/>
                    <a:pt x="1826529" y="6163220"/>
                  </a:cubicBezTo>
                  <a:lnTo>
                    <a:pt x="1781863" y="6179102"/>
                  </a:lnTo>
                  <a:cubicBezTo>
                    <a:pt x="1778658" y="6180228"/>
                    <a:pt x="1775149" y="6180228"/>
                    <a:pt x="1771957" y="6179076"/>
                  </a:cubicBezTo>
                  <a:lnTo>
                    <a:pt x="1727330" y="6163078"/>
                  </a:lnTo>
                  <a:cubicBezTo>
                    <a:pt x="1593346" y="6115048"/>
                    <a:pt x="1467992" y="6050779"/>
                    <a:pt x="1354714" y="5972034"/>
                  </a:cubicBezTo>
                  <a:cubicBezTo>
                    <a:pt x="1255630" y="5903152"/>
                    <a:pt x="1147243" y="5777429"/>
                    <a:pt x="1078871" y="5682740"/>
                  </a:cubicBezTo>
                  <a:lnTo>
                    <a:pt x="1077117" y="5680320"/>
                  </a:lnTo>
                  <a:lnTo>
                    <a:pt x="1074157" y="5680590"/>
                  </a:lnTo>
                  <a:cubicBezTo>
                    <a:pt x="1057398" y="5682088"/>
                    <a:pt x="1040272" y="5682845"/>
                    <a:pt x="1023356" y="5682845"/>
                  </a:cubicBezTo>
                  <a:cubicBezTo>
                    <a:pt x="923692" y="5682845"/>
                    <a:pt x="830940" y="5657510"/>
                    <a:pt x="747642" y="5607533"/>
                  </a:cubicBezTo>
                  <a:cubicBezTo>
                    <a:pt x="690923" y="5573502"/>
                    <a:pt x="553602" y="5473780"/>
                    <a:pt x="504058" y="5283236"/>
                  </a:cubicBezTo>
                  <a:cubicBezTo>
                    <a:pt x="496778" y="5255096"/>
                    <a:pt x="491777" y="5225857"/>
                    <a:pt x="489210" y="5196321"/>
                  </a:cubicBezTo>
                  <a:lnTo>
                    <a:pt x="488896" y="5192684"/>
                  </a:lnTo>
                  <a:lnTo>
                    <a:pt x="485387" y="5191710"/>
                  </a:lnTo>
                  <a:cubicBezTo>
                    <a:pt x="384675" y="5163903"/>
                    <a:pt x="295459" y="5119844"/>
                    <a:pt x="220304" y="5060774"/>
                  </a:cubicBezTo>
                  <a:cubicBezTo>
                    <a:pt x="25322" y="4907537"/>
                    <a:pt x="1283" y="4715304"/>
                    <a:pt x="0" y="4639852"/>
                  </a:cubicBezTo>
                  <a:lnTo>
                    <a:pt x="0" y="1549387"/>
                  </a:lnTo>
                  <a:cubicBezTo>
                    <a:pt x="1283" y="1473761"/>
                    <a:pt x="25322" y="1281293"/>
                    <a:pt x="220304" y="1128025"/>
                  </a:cubicBezTo>
                  <a:cubicBezTo>
                    <a:pt x="295564" y="1068870"/>
                    <a:pt x="384885" y="1024799"/>
                    <a:pt x="485754" y="996963"/>
                  </a:cubicBezTo>
                  <a:lnTo>
                    <a:pt x="489289" y="996020"/>
                  </a:lnTo>
                  <a:lnTo>
                    <a:pt x="489603" y="992381"/>
                  </a:lnTo>
                  <a:cubicBezTo>
                    <a:pt x="492038" y="963916"/>
                    <a:pt x="496778" y="935373"/>
                    <a:pt x="503613" y="907459"/>
                  </a:cubicBezTo>
                  <a:cubicBezTo>
                    <a:pt x="520686" y="837830"/>
                    <a:pt x="567952" y="706532"/>
                    <a:pt x="692363" y="609879"/>
                  </a:cubicBezTo>
                  <a:cubicBezTo>
                    <a:pt x="795327" y="529880"/>
                    <a:pt x="930421" y="493586"/>
                    <a:pt x="1072796" y="507622"/>
                  </a:cubicBezTo>
                  <a:lnTo>
                    <a:pt x="1075886" y="507936"/>
                  </a:lnTo>
                  <a:lnTo>
                    <a:pt x="1077640" y="505370"/>
                  </a:lnTo>
                  <a:cubicBezTo>
                    <a:pt x="1133809" y="423407"/>
                    <a:pt x="1199134" y="347677"/>
                    <a:pt x="1271819" y="280352"/>
                  </a:cubicBezTo>
                  <a:lnTo>
                    <a:pt x="1271821" y="280352"/>
                  </a:lnTo>
                  <a:cubicBezTo>
                    <a:pt x="1393270" y="167830"/>
                    <a:pt x="1533277" y="79687"/>
                    <a:pt x="1687915" y="18333"/>
                  </a:cubicBezTo>
                  <a:lnTo>
                    <a:pt x="1731596" y="1024"/>
                  </a:lnTo>
                  <a:cubicBezTo>
                    <a:pt x="1734762" y="-207"/>
                    <a:pt x="1738208" y="-338"/>
                    <a:pt x="1741450" y="6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68125E0B-5FC0-C968-A55C-CE048CFA93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4066571" y="77169"/>
              <a:ext cx="4058859" cy="6703663"/>
            </a:xfrm>
            <a:prstGeom prst="rect">
              <a:avLst/>
            </a:prstGeom>
          </p:spPr>
        </p:pic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0B435E9B-C863-47E7-AE8C-0DBC4BA054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0379" y="3469004"/>
            <a:ext cx="2924334" cy="3269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5638" y="1481117"/>
            <a:ext cx="5800725" cy="3894923"/>
          </a:xfrm>
        </p:spPr>
        <p:txBody>
          <a:bodyPr bIns="0" anchor="ctr">
            <a:noAutofit/>
          </a:bodyPr>
          <a:lstStyle>
            <a:lvl1pPr algn="ctr">
              <a:lnSpc>
                <a:spcPts val="5500"/>
              </a:lnSpc>
              <a:defRPr lang="en-US" sz="4000" kern="1200" cap="all" spc="3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Imag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51CD845-5B74-921C-37CF-7B6F53344D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2301704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US" sz="3600" cap="all" spc="300" baseline="0" dirty="0">
                <a:solidFill>
                  <a:schemeClr val="tx1"/>
                </a:solidFill>
              </a:defRPr>
            </a:lvl1pPr>
          </a:lstStyle>
          <a:p>
            <a:pPr lvl="0" algn="ctr">
              <a:lnSpc>
                <a:spcPts val="4500"/>
              </a:lnSpc>
            </a:pPr>
            <a:r>
              <a:rPr lang="en-US" dirty="0"/>
              <a:t>Click to add title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B66E7C8-C046-4191-568A-7664664525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7121" y="2432211"/>
            <a:ext cx="421758" cy="487262"/>
          </a:xfrm>
          <a:custGeom>
            <a:avLst/>
            <a:gdLst>
              <a:gd name="connsiteX0" fmla="*/ 167432 w 167431"/>
              <a:gd name="connsiteY0" fmla="*/ 83877 h 167431"/>
              <a:gd name="connsiteX1" fmla="*/ 83555 w 167431"/>
              <a:gd name="connsiteY1" fmla="*/ 167431 h 167431"/>
              <a:gd name="connsiteX2" fmla="*/ 0 w 167431"/>
              <a:gd name="connsiteY2" fmla="*/ 83554 h 167431"/>
              <a:gd name="connsiteX3" fmla="*/ 83877 w 167431"/>
              <a:gd name="connsiteY3" fmla="*/ 0 h 167431"/>
              <a:gd name="connsiteX4" fmla="*/ 167432 w 167431"/>
              <a:gd name="connsiteY4" fmla="*/ 83877 h 1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431" h="167431">
                <a:moveTo>
                  <a:pt x="167432" y="83877"/>
                </a:moveTo>
                <a:cubicBezTo>
                  <a:pt x="89060" y="83726"/>
                  <a:pt x="83705" y="89059"/>
                  <a:pt x="83555" y="167431"/>
                </a:cubicBezTo>
                <a:cubicBezTo>
                  <a:pt x="83705" y="89059"/>
                  <a:pt x="78372" y="83705"/>
                  <a:pt x="0" y="83554"/>
                </a:cubicBezTo>
                <a:cubicBezTo>
                  <a:pt x="78372" y="83705"/>
                  <a:pt x="83727" y="78372"/>
                  <a:pt x="83877" y="0"/>
                </a:cubicBezTo>
                <a:cubicBezTo>
                  <a:pt x="83727" y="78372"/>
                  <a:pt x="89060" y="83726"/>
                  <a:pt x="167432" y="8387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2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3002351"/>
            <a:ext cx="6095999" cy="2952134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13F8B-78AA-E6A3-0CCD-FDB76C374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489" y="6356350"/>
            <a:ext cx="2800099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470F2340-7F04-5A49-1D16-2E9409BB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589" y="6356350"/>
            <a:ext cx="2532147" cy="3651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C1DD6C40-BDCA-6274-2BDC-CD28BFC462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7978" y="623262"/>
            <a:ext cx="3785570" cy="54733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Image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E738A7B-7E07-F2A6-68E1-7ECCE59D3D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0613" cy="6858000"/>
          </a:xfrm>
          <a:prstGeom prst="rect">
            <a:avLst/>
          </a:prstGeom>
          <a:solidFill>
            <a:schemeClr val="accent4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701734"/>
            <a:ext cx="6090613" cy="2567244"/>
          </a:xfrm>
        </p:spPr>
        <p:txBody>
          <a:bodyPr anchor="b">
            <a:noAutofit/>
          </a:bodyPr>
          <a:lstStyle>
            <a:lvl1pPr algn="ctr">
              <a:lnSpc>
                <a:spcPts val="4500"/>
              </a:lnSpc>
              <a:defRPr lang="en-US" sz="3600" kern="1200" cap="all" spc="3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1A07B3-52CC-EF3C-E02F-1A2047E05A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37858" y="3459638"/>
            <a:ext cx="2011615" cy="736852"/>
            <a:chOff x="2037858" y="3459638"/>
            <a:chExt cx="2011615" cy="73685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99BF17D-4B5B-D2CF-FBF6-AAF2167F116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726408" y="3459638"/>
              <a:ext cx="637795" cy="736852"/>
            </a:xfrm>
            <a:custGeom>
              <a:avLst/>
              <a:gdLst>
                <a:gd name="connsiteX0" fmla="*/ 167432 w 167431"/>
                <a:gd name="connsiteY0" fmla="*/ 83877 h 167431"/>
                <a:gd name="connsiteX1" fmla="*/ 83555 w 167431"/>
                <a:gd name="connsiteY1" fmla="*/ 167431 h 167431"/>
                <a:gd name="connsiteX2" fmla="*/ 0 w 167431"/>
                <a:gd name="connsiteY2" fmla="*/ 83554 h 167431"/>
                <a:gd name="connsiteX3" fmla="*/ 83877 w 167431"/>
                <a:gd name="connsiteY3" fmla="*/ 0 h 167431"/>
                <a:gd name="connsiteX4" fmla="*/ 167432 w 167431"/>
                <a:gd name="connsiteY4" fmla="*/ 83877 h 16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431" h="167431">
                  <a:moveTo>
                    <a:pt x="167432" y="83877"/>
                  </a:moveTo>
                  <a:cubicBezTo>
                    <a:pt x="89060" y="83726"/>
                    <a:pt x="83705" y="89059"/>
                    <a:pt x="83555" y="167431"/>
                  </a:cubicBezTo>
                  <a:cubicBezTo>
                    <a:pt x="83705" y="89059"/>
                    <a:pt x="78372" y="83705"/>
                    <a:pt x="0" y="83554"/>
                  </a:cubicBezTo>
                  <a:cubicBezTo>
                    <a:pt x="78372" y="83705"/>
                    <a:pt x="83727" y="78372"/>
                    <a:pt x="83877" y="0"/>
                  </a:cubicBezTo>
                  <a:cubicBezTo>
                    <a:pt x="83727" y="78372"/>
                    <a:pt x="89060" y="83726"/>
                    <a:pt x="167432" y="838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C82EF4E-3F0C-A07E-B4EE-BED20E35350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037858" y="3554040"/>
              <a:ext cx="474373" cy="548049"/>
            </a:xfrm>
            <a:custGeom>
              <a:avLst/>
              <a:gdLst>
                <a:gd name="connsiteX0" fmla="*/ 167432 w 167431"/>
                <a:gd name="connsiteY0" fmla="*/ 83877 h 167431"/>
                <a:gd name="connsiteX1" fmla="*/ 83555 w 167431"/>
                <a:gd name="connsiteY1" fmla="*/ 167431 h 167431"/>
                <a:gd name="connsiteX2" fmla="*/ 0 w 167431"/>
                <a:gd name="connsiteY2" fmla="*/ 83554 h 167431"/>
                <a:gd name="connsiteX3" fmla="*/ 83877 w 167431"/>
                <a:gd name="connsiteY3" fmla="*/ 0 h 167431"/>
                <a:gd name="connsiteX4" fmla="*/ 167432 w 167431"/>
                <a:gd name="connsiteY4" fmla="*/ 83877 h 16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431" h="167431">
                  <a:moveTo>
                    <a:pt x="167432" y="83877"/>
                  </a:moveTo>
                  <a:cubicBezTo>
                    <a:pt x="89060" y="83726"/>
                    <a:pt x="83705" y="89059"/>
                    <a:pt x="83555" y="167431"/>
                  </a:cubicBezTo>
                  <a:cubicBezTo>
                    <a:pt x="83705" y="89059"/>
                    <a:pt x="78372" y="83705"/>
                    <a:pt x="0" y="83554"/>
                  </a:cubicBezTo>
                  <a:cubicBezTo>
                    <a:pt x="78372" y="83705"/>
                    <a:pt x="83727" y="78372"/>
                    <a:pt x="83877" y="0"/>
                  </a:cubicBezTo>
                  <a:cubicBezTo>
                    <a:pt x="83727" y="78372"/>
                    <a:pt x="89060" y="83726"/>
                    <a:pt x="167432" y="838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72E6646-E869-D850-DC97-A5918C5AFE6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575100" y="3554040"/>
              <a:ext cx="474373" cy="548049"/>
            </a:xfrm>
            <a:custGeom>
              <a:avLst/>
              <a:gdLst>
                <a:gd name="connsiteX0" fmla="*/ 167432 w 167431"/>
                <a:gd name="connsiteY0" fmla="*/ 83877 h 167431"/>
                <a:gd name="connsiteX1" fmla="*/ 83555 w 167431"/>
                <a:gd name="connsiteY1" fmla="*/ 167431 h 167431"/>
                <a:gd name="connsiteX2" fmla="*/ 0 w 167431"/>
                <a:gd name="connsiteY2" fmla="*/ 83554 h 167431"/>
                <a:gd name="connsiteX3" fmla="*/ 83877 w 167431"/>
                <a:gd name="connsiteY3" fmla="*/ 0 h 167431"/>
                <a:gd name="connsiteX4" fmla="*/ 167432 w 167431"/>
                <a:gd name="connsiteY4" fmla="*/ 83877 h 16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431" h="167431">
                  <a:moveTo>
                    <a:pt x="167432" y="83877"/>
                  </a:moveTo>
                  <a:cubicBezTo>
                    <a:pt x="89060" y="83726"/>
                    <a:pt x="83705" y="89059"/>
                    <a:pt x="83555" y="167431"/>
                  </a:cubicBezTo>
                  <a:cubicBezTo>
                    <a:pt x="83705" y="89059"/>
                    <a:pt x="78372" y="83705"/>
                    <a:pt x="0" y="83554"/>
                  </a:cubicBezTo>
                  <a:cubicBezTo>
                    <a:pt x="78372" y="83705"/>
                    <a:pt x="83727" y="78372"/>
                    <a:pt x="83877" y="0"/>
                  </a:cubicBezTo>
                  <a:cubicBezTo>
                    <a:pt x="83727" y="78372"/>
                    <a:pt x="89060" y="83726"/>
                    <a:pt x="167432" y="838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AEE5C2-4FF2-BE5E-5E7B-F466BB00FF0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0" y="4501111"/>
            <a:ext cx="6090613" cy="175909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>
                <a:solidFill>
                  <a:schemeClr val="tx1"/>
                </a:solidFill>
              </a:defRPr>
            </a:lvl2pPr>
            <a:lvl3pPr marL="914400" indent="0" algn="ctr">
              <a:buNone/>
              <a:defRPr sz="1800">
                <a:solidFill>
                  <a:schemeClr val="tx1"/>
                </a:solidFill>
              </a:defRPr>
            </a:lvl3pPr>
            <a:lvl4pPr marL="1371600" indent="0" algn="ctr">
              <a:buNone/>
              <a:defRPr sz="1600">
                <a:solidFill>
                  <a:schemeClr val="tx1"/>
                </a:solidFill>
              </a:defRPr>
            </a:lvl4pPr>
            <a:lvl5pPr marL="1828800" indent="0" algn="ctr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C87980B9-C2FE-90E9-86D6-DCEEBEAEC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589" y="6356350"/>
            <a:ext cx="2532147" cy="3651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685C943E-5107-A31F-06BD-E929777A8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489" y="6356350"/>
            <a:ext cx="2800099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2F3CE6BC-5E8F-4322-5F04-B0BEFD17C8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24587" y="701734"/>
            <a:ext cx="4442352" cy="545452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2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Imag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FDAD77D-8878-C456-EE69-09CB554638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778"/>
            <a:ext cx="6096001" cy="6856222"/>
          </a:xfrm>
          <a:prstGeom prst="rect">
            <a:avLst/>
          </a:prstGeom>
          <a:solidFill>
            <a:schemeClr val="accent4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0D36B5-5A9C-5F42-7322-9FE550C115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971" y="427842"/>
            <a:ext cx="4893375" cy="190260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cap="all" spc="150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A2D0C-55A1-39C6-E807-DA29F2E0E0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75561" y="2569052"/>
            <a:ext cx="4893377" cy="3761964"/>
          </a:xfrm>
        </p:spPr>
        <p:txBody>
          <a:bodyPr>
            <a:normAutofit/>
          </a:bodyPr>
          <a:lstStyle>
            <a:lvl1pPr marL="283464" indent="-283464"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56350"/>
            <a:ext cx="3200400" cy="365125"/>
          </a:xfrm>
        </p:spPr>
        <p:txBody>
          <a:bodyPr/>
          <a:lstStyle>
            <a:lvl1pPr algn="l"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EF247EE8-EBAA-111B-3192-133C5F2C4F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10872" y="388928"/>
            <a:ext cx="5312664" cy="59674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Imag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E738A7B-7E07-F2A6-68E1-7ECCE59D3D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0613" cy="68580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60400"/>
            <a:ext cx="6090613" cy="2608578"/>
          </a:xfrm>
        </p:spPr>
        <p:txBody>
          <a:bodyPr anchor="b">
            <a:noAutofit/>
          </a:bodyPr>
          <a:lstStyle>
            <a:lvl1pPr algn="ctr">
              <a:lnSpc>
                <a:spcPts val="4500"/>
              </a:lnSpc>
              <a:defRPr lang="en-US" sz="3600" kern="1200" cap="all" spc="3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F27B1-EB23-A2D1-5DBE-89960AD497D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0" y="4501111"/>
            <a:ext cx="6090613" cy="175909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>
                <a:solidFill>
                  <a:schemeClr val="tx1"/>
                </a:solidFill>
              </a:defRPr>
            </a:lvl2pPr>
            <a:lvl3pPr marL="914400" indent="0" algn="ctr">
              <a:buNone/>
              <a:defRPr sz="1800">
                <a:solidFill>
                  <a:schemeClr val="tx1"/>
                </a:solidFill>
              </a:defRPr>
            </a:lvl3pPr>
            <a:lvl4pPr marL="1371600" indent="0" algn="ctr">
              <a:buNone/>
              <a:defRPr sz="1600">
                <a:solidFill>
                  <a:schemeClr val="tx1"/>
                </a:solidFill>
              </a:defRPr>
            </a:lvl4pPr>
            <a:lvl5pPr marL="1828800" indent="0" algn="ctr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685C943E-5107-A31F-06BD-E929777A8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489" y="6356350"/>
            <a:ext cx="2800099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C87980B9-C2FE-90E9-86D6-DCEEBEAEC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589" y="6356350"/>
            <a:ext cx="2532147" cy="3651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8799111-FB07-1313-B897-8240D85E75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05600" y="660400"/>
            <a:ext cx="4857750" cy="5537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99BF17D-4B5B-D2CF-FBF6-AAF2167F11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26408" y="3459638"/>
            <a:ext cx="637795" cy="736852"/>
          </a:xfrm>
          <a:custGeom>
            <a:avLst/>
            <a:gdLst>
              <a:gd name="connsiteX0" fmla="*/ 167432 w 167431"/>
              <a:gd name="connsiteY0" fmla="*/ 83877 h 167431"/>
              <a:gd name="connsiteX1" fmla="*/ 83555 w 167431"/>
              <a:gd name="connsiteY1" fmla="*/ 167431 h 167431"/>
              <a:gd name="connsiteX2" fmla="*/ 0 w 167431"/>
              <a:gd name="connsiteY2" fmla="*/ 83554 h 167431"/>
              <a:gd name="connsiteX3" fmla="*/ 83877 w 167431"/>
              <a:gd name="connsiteY3" fmla="*/ 0 h 167431"/>
              <a:gd name="connsiteX4" fmla="*/ 167432 w 167431"/>
              <a:gd name="connsiteY4" fmla="*/ 83877 h 1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431" h="167431">
                <a:moveTo>
                  <a:pt x="167432" y="83877"/>
                </a:moveTo>
                <a:cubicBezTo>
                  <a:pt x="89060" y="83726"/>
                  <a:pt x="83705" y="89059"/>
                  <a:pt x="83555" y="167431"/>
                </a:cubicBezTo>
                <a:cubicBezTo>
                  <a:pt x="83705" y="89059"/>
                  <a:pt x="78372" y="83705"/>
                  <a:pt x="0" y="83554"/>
                </a:cubicBezTo>
                <a:cubicBezTo>
                  <a:pt x="78372" y="83705"/>
                  <a:pt x="83727" y="78372"/>
                  <a:pt x="83877" y="0"/>
                </a:cubicBezTo>
                <a:cubicBezTo>
                  <a:pt x="83727" y="78372"/>
                  <a:pt x="89060" y="83726"/>
                  <a:pt x="167432" y="8387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2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C82EF4E-3F0C-A07E-B4EE-BED20E3535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37858" y="3554040"/>
            <a:ext cx="474373" cy="548049"/>
          </a:xfrm>
          <a:custGeom>
            <a:avLst/>
            <a:gdLst>
              <a:gd name="connsiteX0" fmla="*/ 167432 w 167431"/>
              <a:gd name="connsiteY0" fmla="*/ 83877 h 167431"/>
              <a:gd name="connsiteX1" fmla="*/ 83555 w 167431"/>
              <a:gd name="connsiteY1" fmla="*/ 167431 h 167431"/>
              <a:gd name="connsiteX2" fmla="*/ 0 w 167431"/>
              <a:gd name="connsiteY2" fmla="*/ 83554 h 167431"/>
              <a:gd name="connsiteX3" fmla="*/ 83877 w 167431"/>
              <a:gd name="connsiteY3" fmla="*/ 0 h 167431"/>
              <a:gd name="connsiteX4" fmla="*/ 167432 w 167431"/>
              <a:gd name="connsiteY4" fmla="*/ 83877 h 1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431" h="167431">
                <a:moveTo>
                  <a:pt x="167432" y="83877"/>
                </a:moveTo>
                <a:cubicBezTo>
                  <a:pt x="89060" y="83726"/>
                  <a:pt x="83705" y="89059"/>
                  <a:pt x="83555" y="167431"/>
                </a:cubicBezTo>
                <a:cubicBezTo>
                  <a:pt x="83705" y="89059"/>
                  <a:pt x="78372" y="83705"/>
                  <a:pt x="0" y="83554"/>
                </a:cubicBezTo>
                <a:cubicBezTo>
                  <a:pt x="78372" y="83705"/>
                  <a:pt x="83727" y="78372"/>
                  <a:pt x="83877" y="0"/>
                </a:cubicBezTo>
                <a:cubicBezTo>
                  <a:pt x="83727" y="78372"/>
                  <a:pt x="89060" y="83726"/>
                  <a:pt x="167432" y="8387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2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72E6646-E869-D850-DC97-A5918C5AFE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75100" y="3554040"/>
            <a:ext cx="474373" cy="548049"/>
          </a:xfrm>
          <a:custGeom>
            <a:avLst/>
            <a:gdLst>
              <a:gd name="connsiteX0" fmla="*/ 167432 w 167431"/>
              <a:gd name="connsiteY0" fmla="*/ 83877 h 167431"/>
              <a:gd name="connsiteX1" fmla="*/ 83555 w 167431"/>
              <a:gd name="connsiteY1" fmla="*/ 167431 h 167431"/>
              <a:gd name="connsiteX2" fmla="*/ 0 w 167431"/>
              <a:gd name="connsiteY2" fmla="*/ 83554 h 167431"/>
              <a:gd name="connsiteX3" fmla="*/ 83877 w 167431"/>
              <a:gd name="connsiteY3" fmla="*/ 0 h 167431"/>
              <a:gd name="connsiteX4" fmla="*/ 167432 w 167431"/>
              <a:gd name="connsiteY4" fmla="*/ 83877 h 1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431" h="167431">
                <a:moveTo>
                  <a:pt x="167432" y="83877"/>
                </a:moveTo>
                <a:cubicBezTo>
                  <a:pt x="89060" y="83726"/>
                  <a:pt x="83705" y="89059"/>
                  <a:pt x="83555" y="167431"/>
                </a:cubicBezTo>
                <a:cubicBezTo>
                  <a:pt x="83705" y="89059"/>
                  <a:pt x="78372" y="83705"/>
                  <a:pt x="0" y="83554"/>
                </a:cubicBezTo>
                <a:cubicBezTo>
                  <a:pt x="78372" y="83705"/>
                  <a:pt x="83727" y="78372"/>
                  <a:pt x="83877" y="0"/>
                </a:cubicBezTo>
                <a:cubicBezTo>
                  <a:pt x="83727" y="78372"/>
                  <a:pt x="89060" y="83726"/>
                  <a:pt x="167432" y="8387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2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59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4623498-3983-1C01-FBF4-DC6AA83FE9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17055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BDA9DA7-3305-7C3B-7F12-52779289AC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4958" b="20802"/>
          <a:stretch/>
        </p:blipFill>
        <p:spPr>
          <a:xfrm rot="16200000">
            <a:off x="9321852" y="-693689"/>
            <a:ext cx="2176466" cy="35638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566" y="1"/>
            <a:ext cx="7842884" cy="1705585"/>
          </a:xfr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E4A8B9-E7E2-490B-75BB-0F078A94C9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566" y="2721428"/>
            <a:ext cx="5188584" cy="319915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DC7281FF-5356-4E9D-4645-025ADF2A31D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10070" y="2285999"/>
            <a:ext cx="4745038" cy="363458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bg-BG"/>
              <a:t>Щракнете върху иконата, за да добавите диаграма</a:t>
            </a:r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383D02D1-AA7A-5BA4-7FF7-D254ABEDA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56350"/>
            <a:ext cx="3200400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4F8F925-B4AF-CA32-DCBD-F5B45E579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23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and Content 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FDAD77D-8878-C456-EE69-09CB554638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1" cy="6858000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4723" y="427842"/>
            <a:ext cx="4893375" cy="190260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cap="all" spc="15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D3322F1-43FC-616B-265A-56F5C591ED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4200" y="615950"/>
            <a:ext cx="5130800" cy="5740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4E02335A-0E01-E297-5DAA-6C5EF587C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56350"/>
            <a:ext cx="3200400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E0D25-679E-939F-E036-3A6F1A1F86C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804722" y="2576302"/>
            <a:ext cx="4893377" cy="3787298"/>
          </a:xfrm>
        </p:spPr>
        <p:txBody>
          <a:bodyPr>
            <a:normAutofit/>
          </a:bodyPr>
          <a:lstStyle>
            <a:lvl1pPr marL="283464" indent="-283464"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439BDD9-5043-37BF-F37B-76DBE6E4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5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42F3D-2FF6-5956-7AC9-D66BF7919A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1705586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53CAAAD-1A9D-5E43-B2BA-03A5787B04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0679" b="5726"/>
          <a:stretch/>
        </p:blipFill>
        <p:spPr>
          <a:xfrm rot="16200000">
            <a:off x="9283061" y="-672462"/>
            <a:ext cx="2236482" cy="358140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5486237-3FB0-DA6F-A29E-8CAEF910E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0"/>
            <a:ext cx="7694612" cy="1705586"/>
          </a:xfrm>
        </p:spPr>
        <p:txBody>
          <a:bodyPr anchor="ctr">
            <a:normAutofit/>
          </a:bodyPr>
          <a:lstStyle>
            <a:lvl1pPr>
              <a:defRPr lang="en-US" sz="32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444085"/>
            <a:ext cx="5157787" cy="360941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18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444085"/>
            <a:ext cx="5183188" cy="360941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18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CBE7E2DE-9C3B-4B12-1E93-600CE3C0E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56350"/>
            <a:ext cx="3200400" cy="365125"/>
          </a:xfrm>
        </p:spPr>
        <p:txBody>
          <a:bodyPr/>
          <a:lstStyle>
            <a:lvl1pPr algn="l"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7FBB48F9-55C0-40D1-84F1-A3C2A244F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4623498-3983-1C01-FBF4-DC6AA83FE9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17055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BDA9DA7-3305-7C3B-7F12-52779289AC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4958" b="20802"/>
          <a:stretch/>
        </p:blipFill>
        <p:spPr>
          <a:xfrm rot="16200000">
            <a:off x="9321852" y="-693689"/>
            <a:ext cx="2176466" cy="35638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566" y="1"/>
            <a:ext cx="7861934" cy="1705585"/>
          </a:xfr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add title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A77A35F-F7BF-9440-32B6-BE2993F23B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566" y="2721428"/>
            <a:ext cx="2743834" cy="319915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able Placeholder 7">
            <a:extLst>
              <a:ext uri="{FF2B5EF4-FFF2-40B4-BE49-F238E27FC236}">
                <a16:creationId xmlns:a16="http://schemas.microsoft.com/office/drawing/2014/main" id="{047F7D94-5454-E1F4-BD4E-B207EE2DBE53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879850" y="2720975"/>
            <a:ext cx="7473950" cy="31988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bg-BG"/>
              <a:t>Щракнете върху иконата, за да добавите таблица</a:t>
            </a:r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383D02D1-AA7A-5BA4-7FF7-D254ABEDA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56350"/>
            <a:ext cx="3200400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4F8F925-B4AF-CA32-DCBD-F5B45E579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2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BB10FA-2B9E-E120-EF1B-99608E3212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5664" y="0"/>
            <a:ext cx="10460672" cy="1705586"/>
          </a:xfrm>
        </p:spPr>
        <p:txBody>
          <a:bodyPr anchor="ctr">
            <a:normAutofit/>
          </a:bodyPr>
          <a:lstStyle>
            <a:lvl1pPr algn="ctr">
              <a:defRPr lang="en-US" sz="32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1AD8D610-B68A-AD6F-A166-8CCB1FE021E3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2104642" y="2112962"/>
            <a:ext cx="7981952" cy="374031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bg-BG"/>
              <a:t>Щракнете върху иконата, за да добавите таблица</a:t>
            </a:r>
            <a:endParaRPr lang="en-US" dirty="0"/>
          </a:p>
        </p:txBody>
      </p:sp>
      <p:sp>
        <p:nvSpPr>
          <p:cNvPr id="40" name="Footer Placeholder 5">
            <a:extLst>
              <a:ext uri="{FF2B5EF4-FFF2-40B4-BE49-F238E27FC236}">
                <a16:creationId xmlns:a16="http://schemas.microsoft.com/office/drawing/2014/main" id="{FFFA43F5-8B56-579A-3724-2D549CF3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05406" y="6356350"/>
            <a:ext cx="6047994" cy="365125"/>
          </a:xfrm>
        </p:spPr>
        <p:txBody>
          <a:bodyPr/>
          <a:lstStyle>
            <a:lvl1pPr algn="l"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Slide Number Placeholder 6">
            <a:extLst>
              <a:ext uri="{FF2B5EF4-FFF2-40B4-BE49-F238E27FC236}">
                <a16:creationId xmlns:a16="http://schemas.microsoft.com/office/drawing/2014/main" id="{CB5C8E17-466D-30E6-2B5F-6D37DAAF65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157210" y="6356350"/>
            <a:ext cx="1929384" cy="365125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9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and Conten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E738A7B-7E07-F2A6-68E1-7ECCE59D3D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9" y="0"/>
            <a:ext cx="6090613" cy="685800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2921000"/>
            <a:ext cx="6090613" cy="3276600"/>
          </a:xfrm>
        </p:spPr>
        <p:txBody>
          <a:bodyPr anchor="t">
            <a:noAutofit/>
          </a:bodyPr>
          <a:lstStyle>
            <a:lvl1pPr algn="ctr">
              <a:lnSpc>
                <a:spcPts val="4500"/>
              </a:lnSpc>
              <a:defRPr lang="en-US" sz="3600" kern="1200" cap="all" spc="3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8799111-FB07-1313-B897-8240D85E75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314" y="660400"/>
            <a:ext cx="4857750" cy="5537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685C943E-5107-A31F-06BD-E929777A8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489" y="6356350"/>
            <a:ext cx="2800099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C87980B9-C2FE-90E9-86D6-DCEEBEAEC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589" y="6356350"/>
            <a:ext cx="2532147" cy="3651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CDC895-4552-A2B1-C921-53E1D5D601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35498" y="1760221"/>
            <a:ext cx="2011615" cy="736852"/>
            <a:chOff x="8241808" y="1760221"/>
            <a:chExt cx="2011615" cy="736852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FE6D325-ADBA-A1A4-D3DF-A7516B907EB7}"/>
                </a:ext>
              </a:extLst>
            </p:cNvPr>
            <p:cNvSpPr/>
            <p:nvPr userDrawn="1"/>
          </p:nvSpPr>
          <p:spPr>
            <a:xfrm>
              <a:off x="8930358" y="1760221"/>
              <a:ext cx="637795" cy="736852"/>
            </a:xfrm>
            <a:custGeom>
              <a:avLst/>
              <a:gdLst>
                <a:gd name="connsiteX0" fmla="*/ 167432 w 167431"/>
                <a:gd name="connsiteY0" fmla="*/ 83877 h 167431"/>
                <a:gd name="connsiteX1" fmla="*/ 83555 w 167431"/>
                <a:gd name="connsiteY1" fmla="*/ 167431 h 167431"/>
                <a:gd name="connsiteX2" fmla="*/ 0 w 167431"/>
                <a:gd name="connsiteY2" fmla="*/ 83554 h 167431"/>
                <a:gd name="connsiteX3" fmla="*/ 83877 w 167431"/>
                <a:gd name="connsiteY3" fmla="*/ 0 h 167431"/>
                <a:gd name="connsiteX4" fmla="*/ 167432 w 167431"/>
                <a:gd name="connsiteY4" fmla="*/ 83877 h 16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431" h="167431">
                  <a:moveTo>
                    <a:pt x="167432" y="83877"/>
                  </a:moveTo>
                  <a:cubicBezTo>
                    <a:pt x="89060" y="83726"/>
                    <a:pt x="83705" y="89059"/>
                    <a:pt x="83555" y="167431"/>
                  </a:cubicBezTo>
                  <a:cubicBezTo>
                    <a:pt x="83705" y="89059"/>
                    <a:pt x="78372" y="83705"/>
                    <a:pt x="0" y="83554"/>
                  </a:cubicBezTo>
                  <a:cubicBezTo>
                    <a:pt x="78372" y="83705"/>
                    <a:pt x="83727" y="78372"/>
                    <a:pt x="83877" y="0"/>
                  </a:cubicBezTo>
                  <a:cubicBezTo>
                    <a:pt x="83727" y="78372"/>
                    <a:pt x="89060" y="83726"/>
                    <a:pt x="167432" y="8387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9B3F975-9703-DE13-B5F5-1FEBA26F78AA}"/>
                </a:ext>
              </a:extLst>
            </p:cNvPr>
            <p:cNvSpPr/>
            <p:nvPr userDrawn="1"/>
          </p:nvSpPr>
          <p:spPr>
            <a:xfrm>
              <a:off x="8241808" y="1854623"/>
              <a:ext cx="474373" cy="548049"/>
            </a:xfrm>
            <a:custGeom>
              <a:avLst/>
              <a:gdLst>
                <a:gd name="connsiteX0" fmla="*/ 167432 w 167431"/>
                <a:gd name="connsiteY0" fmla="*/ 83877 h 167431"/>
                <a:gd name="connsiteX1" fmla="*/ 83555 w 167431"/>
                <a:gd name="connsiteY1" fmla="*/ 167431 h 167431"/>
                <a:gd name="connsiteX2" fmla="*/ 0 w 167431"/>
                <a:gd name="connsiteY2" fmla="*/ 83554 h 167431"/>
                <a:gd name="connsiteX3" fmla="*/ 83877 w 167431"/>
                <a:gd name="connsiteY3" fmla="*/ 0 h 167431"/>
                <a:gd name="connsiteX4" fmla="*/ 167432 w 167431"/>
                <a:gd name="connsiteY4" fmla="*/ 83877 h 16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431" h="167431">
                  <a:moveTo>
                    <a:pt x="167432" y="83877"/>
                  </a:moveTo>
                  <a:cubicBezTo>
                    <a:pt x="89060" y="83726"/>
                    <a:pt x="83705" y="89059"/>
                    <a:pt x="83555" y="167431"/>
                  </a:cubicBezTo>
                  <a:cubicBezTo>
                    <a:pt x="83705" y="89059"/>
                    <a:pt x="78372" y="83705"/>
                    <a:pt x="0" y="83554"/>
                  </a:cubicBezTo>
                  <a:cubicBezTo>
                    <a:pt x="78372" y="83705"/>
                    <a:pt x="83727" y="78372"/>
                    <a:pt x="83877" y="0"/>
                  </a:cubicBezTo>
                  <a:cubicBezTo>
                    <a:pt x="83727" y="78372"/>
                    <a:pt x="89060" y="83726"/>
                    <a:pt x="167432" y="8387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D137AA-088D-DFAD-D392-E02E0CEE1671}"/>
                </a:ext>
              </a:extLst>
            </p:cNvPr>
            <p:cNvSpPr/>
            <p:nvPr userDrawn="1"/>
          </p:nvSpPr>
          <p:spPr>
            <a:xfrm>
              <a:off x="9779050" y="1854623"/>
              <a:ext cx="474373" cy="548049"/>
            </a:xfrm>
            <a:custGeom>
              <a:avLst/>
              <a:gdLst>
                <a:gd name="connsiteX0" fmla="*/ 167432 w 167431"/>
                <a:gd name="connsiteY0" fmla="*/ 83877 h 167431"/>
                <a:gd name="connsiteX1" fmla="*/ 83555 w 167431"/>
                <a:gd name="connsiteY1" fmla="*/ 167431 h 167431"/>
                <a:gd name="connsiteX2" fmla="*/ 0 w 167431"/>
                <a:gd name="connsiteY2" fmla="*/ 83554 h 167431"/>
                <a:gd name="connsiteX3" fmla="*/ 83877 w 167431"/>
                <a:gd name="connsiteY3" fmla="*/ 0 h 167431"/>
                <a:gd name="connsiteX4" fmla="*/ 167432 w 167431"/>
                <a:gd name="connsiteY4" fmla="*/ 83877 h 16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431" h="167431">
                  <a:moveTo>
                    <a:pt x="167432" y="83877"/>
                  </a:moveTo>
                  <a:cubicBezTo>
                    <a:pt x="89060" y="83726"/>
                    <a:pt x="83705" y="89059"/>
                    <a:pt x="83555" y="167431"/>
                  </a:cubicBezTo>
                  <a:cubicBezTo>
                    <a:pt x="83705" y="89059"/>
                    <a:pt x="78372" y="83705"/>
                    <a:pt x="0" y="83554"/>
                  </a:cubicBezTo>
                  <a:cubicBezTo>
                    <a:pt x="78372" y="83705"/>
                    <a:pt x="83727" y="78372"/>
                    <a:pt x="83877" y="0"/>
                  </a:cubicBezTo>
                  <a:cubicBezTo>
                    <a:pt x="83727" y="78372"/>
                    <a:pt x="89060" y="83726"/>
                    <a:pt x="167432" y="8387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0648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8D817F-B156-6556-8696-C7B8C8C358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1705586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23F63DD-A60B-8539-7070-0187A88E38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24958" b="20802"/>
          <a:stretch/>
        </p:blipFill>
        <p:spPr>
          <a:xfrm rot="16200000">
            <a:off x="9321852" y="-693689"/>
            <a:ext cx="2176466" cy="35638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6883DB1-B7AA-7817-5572-6A44B3BC2F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0"/>
            <a:ext cx="7770812" cy="1705586"/>
          </a:xfrm>
        </p:spPr>
        <p:txBody>
          <a:bodyPr anchor="ctr">
            <a:normAutofit/>
          </a:bodyPr>
          <a:lstStyle>
            <a:lvl1pPr>
              <a:defRPr lang="en-US" sz="32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9786" y="2443049"/>
            <a:ext cx="6856413" cy="365918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18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8A23DCB-DAE9-4A2E-9480-B9B9A7E2BCD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077200" y="2443049"/>
            <a:ext cx="3276600" cy="365918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18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7D8D741-393B-373C-E50A-0B8250AC7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56350"/>
            <a:ext cx="32004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856A79A7-194D-FC0F-17CE-E71E6DDC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47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51CD845-5B74-921C-37CF-7B6F53344D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1" cy="68580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42887CF-A678-4B92-868C-0958632C54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7121" y="2435603"/>
            <a:ext cx="421758" cy="487262"/>
          </a:xfrm>
          <a:custGeom>
            <a:avLst/>
            <a:gdLst>
              <a:gd name="connsiteX0" fmla="*/ 167432 w 167431"/>
              <a:gd name="connsiteY0" fmla="*/ 83877 h 167431"/>
              <a:gd name="connsiteX1" fmla="*/ 83555 w 167431"/>
              <a:gd name="connsiteY1" fmla="*/ 167431 h 167431"/>
              <a:gd name="connsiteX2" fmla="*/ 0 w 167431"/>
              <a:gd name="connsiteY2" fmla="*/ 83554 h 167431"/>
              <a:gd name="connsiteX3" fmla="*/ 83877 w 167431"/>
              <a:gd name="connsiteY3" fmla="*/ 0 h 167431"/>
              <a:gd name="connsiteX4" fmla="*/ 167432 w 167431"/>
              <a:gd name="connsiteY4" fmla="*/ 83877 h 1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431" h="167431">
                <a:moveTo>
                  <a:pt x="167432" y="83877"/>
                </a:moveTo>
                <a:cubicBezTo>
                  <a:pt x="89060" y="83726"/>
                  <a:pt x="83705" y="89059"/>
                  <a:pt x="83555" y="167431"/>
                </a:cubicBezTo>
                <a:cubicBezTo>
                  <a:pt x="83705" y="89059"/>
                  <a:pt x="78372" y="83705"/>
                  <a:pt x="0" y="83554"/>
                </a:cubicBezTo>
                <a:cubicBezTo>
                  <a:pt x="78372" y="83705"/>
                  <a:pt x="83727" y="78372"/>
                  <a:pt x="83877" y="0"/>
                </a:cubicBezTo>
                <a:cubicBezTo>
                  <a:pt x="83727" y="78372"/>
                  <a:pt x="89060" y="83726"/>
                  <a:pt x="167432" y="8387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32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F426EF-5309-F28F-C71D-509CC5AFD5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2301703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US" sz="3600" cap="all" spc="300" baseline="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ts val="4500"/>
              </a:lnSpc>
            </a:pPr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422F7-3740-04D9-2B60-3D441BC8AD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3002351"/>
            <a:ext cx="6095999" cy="2952134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2pPr>
            <a:lvl3pPr marL="91440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  <a:lvl4pPr marL="137160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4pPr>
            <a:lvl5pPr marL="1828800" indent="0" algn="ctr">
              <a:lnSpc>
                <a:spcPct val="150000"/>
              </a:lnSpc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6049718-07CD-AA20-5469-274E5182B4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41159" y="618310"/>
            <a:ext cx="3405679" cy="562056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FF91C713-4E73-FE09-916E-DE3275376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489" y="6356350"/>
            <a:ext cx="2800099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5F1382CF-997F-8BB6-BC95-8876732A9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589" y="6356350"/>
            <a:ext cx="253214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4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6" r:id="rId4"/>
    <p:sldLayoutId id="2147483671" r:id="rId5"/>
    <p:sldLayoutId id="2147483662" r:id="rId6"/>
    <p:sldLayoutId id="2147483663" r:id="rId7"/>
    <p:sldLayoutId id="2147483653" r:id="rId8"/>
    <p:sldLayoutId id="2147483668" r:id="rId9"/>
    <p:sldLayoutId id="2147483661" r:id="rId10"/>
    <p:sldLayoutId id="2147483673" r:id="rId11"/>
    <p:sldLayoutId id="2147483670" r:id="rId12"/>
    <p:sldLayoutId id="2147483664" r:id="rId13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gif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image" Target="../media/image31.gif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gif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gif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gif"/><Relationship Id="rId3" Type="http://schemas.openxmlformats.org/officeDocument/2006/relationships/image" Target="../media/image64.jpe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7" Type="http://schemas.openxmlformats.org/officeDocument/2006/relationships/image" Target="../media/image75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7" Type="http://schemas.openxmlformats.org/officeDocument/2006/relationships/image" Target="../media/image81.gif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3" Type="http://schemas.openxmlformats.org/officeDocument/2006/relationships/image" Target="../media/image83.jpg"/><Relationship Id="rId7" Type="http://schemas.openxmlformats.org/officeDocument/2006/relationships/image" Target="../media/image87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6.jpg"/><Relationship Id="rId5" Type="http://schemas.openxmlformats.org/officeDocument/2006/relationships/image" Target="../media/image85.jpg"/><Relationship Id="rId4" Type="http://schemas.openxmlformats.org/officeDocument/2006/relationships/image" Target="../media/image84.jpg"/><Relationship Id="rId9" Type="http://schemas.openxmlformats.org/officeDocument/2006/relationships/image" Target="../media/image8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gif"/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3.gif"/><Relationship Id="rId4" Type="http://schemas.openxmlformats.org/officeDocument/2006/relationships/image" Target="../media/image9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5637" y="1887517"/>
            <a:ext cx="5800725" cy="3894923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Резултати от учебно - възпитателната работа на V</a:t>
            </a:r>
            <a:r>
              <a:rPr lang="en-US" sz="3100" dirty="0"/>
              <a:t>I</a:t>
            </a:r>
            <a:r>
              <a:rPr lang="ru-RU" sz="3100" dirty="0"/>
              <a:t> клас през първия учебен срок</a:t>
            </a:r>
            <a:br>
              <a:rPr lang="ru-RU" sz="3100" dirty="0"/>
            </a:br>
            <a:r>
              <a:rPr lang="ru-RU" sz="3100" dirty="0"/>
              <a:t>  202</a:t>
            </a:r>
            <a:r>
              <a:rPr lang="en-US" sz="3100" dirty="0"/>
              <a:t>4</a:t>
            </a:r>
            <a:r>
              <a:rPr lang="ru-RU" sz="3100" dirty="0"/>
              <a:t>/202</a:t>
            </a:r>
            <a:r>
              <a:rPr lang="en-US" sz="3100" dirty="0"/>
              <a:t>5</a:t>
            </a:r>
            <a:r>
              <a:rPr lang="ru-RU" sz="3100" dirty="0"/>
              <a:t> година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B3378D60-BA41-AA86-A5AF-F4312C5DB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900" y="67965"/>
            <a:ext cx="1937189" cy="923330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7AB5B267-5CC3-1649-69AA-F0B8DC88C16E}"/>
              </a:ext>
            </a:extLst>
          </p:cNvPr>
          <p:cNvSpPr txBox="1"/>
          <p:nvPr/>
        </p:nvSpPr>
        <p:spPr>
          <a:xfrm>
            <a:off x="3368894" y="67965"/>
            <a:ext cx="69389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5400" b="1" i="1" u="none" strike="noStrike" kern="1200" cap="none" spc="50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ОУ „Христо Ботев“</a:t>
            </a: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6996A729-1FB2-6D6F-574F-D96910D387B7}"/>
              </a:ext>
            </a:extLst>
          </p:cNvPr>
          <p:cNvSpPr txBox="1"/>
          <p:nvPr/>
        </p:nvSpPr>
        <p:spPr>
          <a:xfrm>
            <a:off x="152400" y="5413108"/>
            <a:ext cx="12039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000" b="1" dirty="0">
                <a:solidFill>
                  <a:schemeClr val="bg1"/>
                </a:solidFill>
              </a:rPr>
              <a:t>Класни ръководители:</a:t>
            </a:r>
          </a:p>
          <a:p>
            <a:r>
              <a:rPr lang="bg-BG" sz="2800" dirty="0">
                <a:solidFill>
                  <a:schemeClr val="bg1"/>
                </a:solidFill>
              </a:rPr>
              <a:t>       </a:t>
            </a:r>
            <a:r>
              <a:rPr lang="bg-BG" sz="2800" b="1" dirty="0">
                <a:solidFill>
                  <a:schemeClr val="bg1"/>
                </a:solidFill>
              </a:rPr>
              <a:t>Пенка Гочева          </a:t>
            </a:r>
            <a:r>
              <a:rPr lang="bg-BG" sz="2800" b="1" dirty="0" smtClean="0">
                <a:solidFill>
                  <a:schemeClr val="bg1"/>
                </a:solidFill>
              </a:rPr>
              <a:t>Миглена </a:t>
            </a:r>
            <a:r>
              <a:rPr lang="bg-BG" sz="2800" b="1" dirty="0">
                <a:solidFill>
                  <a:schemeClr val="bg1"/>
                </a:solidFill>
              </a:rPr>
              <a:t>Петрова           Елена Господинова </a:t>
            </a:r>
          </a:p>
          <a:p>
            <a:endParaRPr lang="bg-BG" sz="2800" dirty="0"/>
          </a:p>
        </p:txBody>
      </p:sp>
      <p:pic>
        <p:nvPicPr>
          <p:cNvPr id="4" name="Sborna Formacia   Strahoten den">
            <a:hlinkClick r:id="" action="ppaction://media"/>
            <a:extLst>
              <a:ext uri="{FF2B5EF4-FFF2-40B4-BE49-F238E27FC236}">
                <a16:creationId xmlns:a16="http://schemas.microsoft.com/office/drawing/2014/main" id="{E7C7BEA5-794F-EFBC-278F-6A1DE7962F1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6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palm tree with stars and a blue background">
            <a:extLst>
              <a:ext uri="{FF2B5EF4-FFF2-40B4-BE49-F238E27FC236}">
                <a16:creationId xmlns:a16="http://schemas.microsoft.com/office/drawing/2014/main" id="{E19DD59C-F370-2E9A-C3EA-007B712D71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effectLst>
            <a:softEdge rad="0"/>
          </a:effectLst>
        </p:spPr>
      </p:pic>
      <p:pic>
        <p:nvPicPr>
          <p:cNvPr id="4" name="Картина 3" descr="Картина, която съдържа дрехи, на закрито, човек, обзавеждане&#10;&#10;Описанието е генерирано автоматично">
            <a:extLst>
              <a:ext uri="{FF2B5EF4-FFF2-40B4-BE49-F238E27FC236}">
                <a16:creationId xmlns:a16="http://schemas.microsoft.com/office/drawing/2014/main" id="{BD989B32-174F-C0CD-9A4E-5D24C62EE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172" y="632352"/>
            <a:ext cx="5995831" cy="4520146"/>
          </a:xfrm>
          <a:prstGeom prst="rect">
            <a:avLst/>
          </a:prstGeom>
          <a:effectLst>
            <a:softEdge rad="495300"/>
          </a:effectLst>
        </p:spPr>
      </p:pic>
      <p:pic>
        <p:nvPicPr>
          <p:cNvPr id="6" name="Картина 5" descr="Картина, която съдържа човек, дрехи, обувки, джинси&#10;&#10;Описанието е генерирано автоматично">
            <a:extLst>
              <a:ext uri="{FF2B5EF4-FFF2-40B4-BE49-F238E27FC236}">
                <a16:creationId xmlns:a16="http://schemas.microsoft.com/office/drawing/2014/main" id="{AADB7772-21A6-6CE9-AC84-68FB276737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695" y="3226279"/>
            <a:ext cx="5995830" cy="3852439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3B5BA49C-0FD3-F112-58A9-405087B0E9AD}"/>
              </a:ext>
            </a:extLst>
          </p:cNvPr>
          <p:cNvSpPr txBox="1"/>
          <p:nvPr/>
        </p:nvSpPr>
        <p:spPr>
          <a:xfrm>
            <a:off x="3701170" y="-212643"/>
            <a:ext cx="5806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 Black" panose="020F0502020204030204" pitchFamily="34" charset="0"/>
              </a:rPr>
              <a:t>15.09.2024</a:t>
            </a:r>
            <a:endParaRPr lang="en-US" sz="7200" b="1" i="1" dirty="0">
              <a:solidFill>
                <a:schemeClr val="accent1">
                  <a:lumMod val="20000"/>
                  <a:lumOff val="80000"/>
                </a:schemeClr>
              </a:solidFill>
              <a:latin typeface="Aptos Black" panose="020F0502020204030204" pitchFamily="34" charset="0"/>
            </a:endParaRPr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8759CC0D-3048-850B-9664-C15DDB2F8403}"/>
              </a:ext>
            </a:extLst>
          </p:cNvPr>
          <p:cNvSpPr txBox="1"/>
          <p:nvPr/>
        </p:nvSpPr>
        <p:spPr>
          <a:xfrm>
            <a:off x="2091847" y="987686"/>
            <a:ext cx="864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6А</a:t>
            </a:r>
            <a:endParaRPr lang="en-US" sz="44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37E684A-659A-FF64-7A7A-3F964A3890CA}"/>
              </a:ext>
            </a:extLst>
          </p:cNvPr>
          <p:cNvSpPr txBox="1"/>
          <p:nvPr/>
        </p:nvSpPr>
        <p:spPr>
          <a:xfrm>
            <a:off x="5826436" y="3331923"/>
            <a:ext cx="8370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6Б</a:t>
            </a:r>
            <a:endParaRPr lang="en-US" sz="44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Картина 13" descr="Картина, която съдържа дрехи, човек, Човешко лице, момиче&#10;&#10;Описанието е генерирано автоматично">
            <a:extLst>
              <a:ext uri="{FF2B5EF4-FFF2-40B4-BE49-F238E27FC236}">
                <a16:creationId xmlns:a16="http://schemas.microsoft.com/office/drawing/2014/main" id="{5B1F14A1-52BD-ABA6-8B45-30E0201B11E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123" y="1301426"/>
            <a:ext cx="5367148" cy="2415217"/>
          </a:xfrm>
          <a:prstGeom prst="rect">
            <a:avLst/>
          </a:prstGeom>
          <a:effectLst>
            <a:softEdge rad="596900"/>
          </a:effectLst>
        </p:spPr>
      </p:pic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B7179FB3-61D5-0077-D3BE-897AEFA3A7F3}"/>
              </a:ext>
            </a:extLst>
          </p:cNvPr>
          <p:cNvSpPr txBox="1"/>
          <p:nvPr/>
        </p:nvSpPr>
        <p:spPr>
          <a:xfrm>
            <a:off x="9680807" y="1177446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b="1" dirty="0">
                <a:solidFill>
                  <a:schemeClr val="bg1"/>
                </a:solidFill>
              </a:rPr>
              <a:t>6В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7" name="Картина 6" descr="Картина, която съдържа рисунка, графична колекция, анимирана рисунка, илюстрация&#10;&#10;Описанието е генерирано автоматично">
            <a:extLst>
              <a:ext uri="{FF2B5EF4-FFF2-40B4-BE49-F238E27FC236}">
                <a16:creationId xmlns:a16="http://schemas.microsoft.com/office/drawing/2014/main" id="{2331BE08-17BA-B076-A6FD-B08D60DA09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429" y="987686"/>
            <a:ext cx="2467923" cy="2467923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40" descr="A bird in flight with its mouth open">
            <a:extLst>
              <a:ext uri="{FF2B5EF4-FFF2-40B4-BE49-F238E27FC236}">
                <a16:creationId xmlns:a16="http://schemas.microsoft.com/office/drawing/2014/main" id="{3132F8A9-F8DA-A06E-E1D5-95F961335E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" r="430"/>
          <a:stretch/>
        </p:blipFill>
        <p:spPr>
          <a:xfrm>
            <a:off x="0" y="0"/>
            <a:ext cx="12192000" cy="6858000"/>
          </a:xfrm>
        </p:spPr>
      </p:pic>
      <p:pic>
        <p:nvPicPr>
          <p:cNvPr id="11" name="Картина 10" descr="Картина, която съдържа човек, обувки, дрехи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81109396-10E3-AA4E-F689-DE69C692E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46813"/>
            <a:ext cx="4709786" cy="2851374"/>
          </a:xfrm>
          <a:prstGeom prst="rect">
            <a:avLst/>
          </a:prstGeom>
          <a:effectLst>
            <a:softEdge rad="228600"/>
          </a:effectLst>
          <a:scene3d>
            <a:camera prst="isometricOffAxis1Right"/>
            <a:lightRig rig="threePt" dir="t"/>
          </a:scene3d>
        </p:spPr>
      </p:pic>
      <p:pic>
        <p:nvPicPr>
          <p:cNvPr id="13" name="Картина 12" descr="Картина, която съдържа на открито, небе, сграда, облак&#10;&#10;Описанието е генерирано автоматично">
            <a:extLst>
              <a:ext uri="{FF2B5EF4-FFF2-40B4-BE49-F238E27FC236}">
                <a16:creationId xmlns:a16="http://schemas.microsoft.com/office/drawing/2014/main" id="{00592F85-4A13-8779-9970-D1C36DB93E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222" y="4146813"/>
            <a:ext cx="5828777" cy="2711187"/>
          </a:xfrm>
          <a:prstGeom prst="rect">
            <a:avLst/>
          </a:prstGeom>
          <a:effectLst>
            <a:softEdge rad="1778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15" name="Картина 14" descr="Картина, която съдържа дрехи, човек, обувки, сграда&#10;&#10;Описанието е генерирано автоматично">
            <a:extLst>
              <a:ext uri="{FF2B5EF4-FFF2-40B4-BE49-F238E27FC236}">
                <a16:creationId xmlns:a16="http://schemas.microsoft.com/office/drawing/2014/main" id="{D37ED9FD-090E-3308-62E2-83F3638A2E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483"/>
            <a:ext cx="4709786" cy="2545827"/>
          </a:xfrm>
          <a:prstGeom prst="rect">
            <a:avLst/>
          </a:prstGeom>
          <a:effectLst>
            <a:softEdge rad="139700"/>
          </a:effectLst>
          <a:scene3d>
            <a:camera prst="isometricOffAxis1Right"/>
            <a:lightRig rig="threePt" dir="t"/>
          </a:scene3d>
        </p:spPr>
      </p:pic>
      <p:pic>
        <p:nvPicPr>
          <p:cNvPr id="17" name="Картина 16" descr="Картина, която съдържа спорт, човек, атлетична игра, група&#10;&#10;Описанието е генерирано автоматично">
            <a:extLst>
              <a:ext uri="{FF2B5EF4-FFF2-40B4-BE49-F238E27FC236}">
                <a16:creationId xmlns:a16="http://schemas.microsoft.com/office/drawing/2014/main" id="{D443EE3B-3A66-56CB-1599-23244ECDE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222" y="9483"/>
            <a:ext cx="5828777" cy="2545827"/>
          </a:xfrm>
          <a:prstGeom prst="rect">
            <a:avLst/>
          </a:prstGeom>
          <a:effectLst>
            <a:softEdge rad="3302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23" name="Картина 22" descr="Картина, която съдържа жълто, усмихнат, анимирана рисунка, играчка&#10;&#10;Описанието е генерирано автоматично">
            <a:extLst>
              <a:ext uri="{FF2B5EF4-FFF2-40B4-BE49-F238E27FC236}">
                <a16:creationId xmlns:a16="http://schemas.microsoft.com/office/drawing/2014/main" id="{A39295D8-D2C0-EB6B-A5DD-FDB62D84F1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75" y="1057275"/>
            <a:ext cx="4743450" cy="4743450"/>
          </a:xfrm>
          <a:prstGeom prst="rect">
            <a:avLst/>
          </a:prstGeom>
          <a:effectLst>
            <a:softEdge rad="584200"/>
          </a:effectLst>
        </p:spPr>
      </p:pic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5F33F2A1-3DD4-512D-7F45-7344AD9AFFFA}"/>
              </a:ext>
            </a:extLst>
          </p:cNvPr>
          <p:cNvSpPr txBox="1"/>
          <p:nvPr/>
        </p:nvSpPr>
        <p:spPr>
          <a:xfrm>
            <a:off x="948996" y="2725309"/>
            <a:ext cx="1893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Първи</a:t>
            </a:r>
            <a:endParaRPr lang="en-US" sz="4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63DA452D-4FA3-8D84-DB4D-E4346A83D2B1}"/>
              </a:ext>
            </a:extLst>
          </p:cNvPr>
          <p:cNvSpPr txBox="1"/>
          <p:nvPr/>
        </p:nvSpPr>
        <p:spPr>
          <a:xfrm>
            <a:off x="5049239" y="641776"/>
            <a:ext cx="2093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Учебен</a:t>
            </a:r>
            <a:endParaRPr lang="en-US" sz="4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Текстово поле 25">
            <a:extLst>
              <a:ext uri="{FF2B5EF4-FFF2-40B4-BE49-F238E27FC236}">
                <a16:creationId xmlns:a16="http://schemas.microsoft.com/office/drawing/2014/main" id="{9F35B347-9A53-B0C3-4477-A8569F847D4A}"/>
              </a:ext>
            </a:extLst>
          </p:cNvPr>
          <p:cNvSpPr txBox="1"/>
          <p:nvPr/>
        </p:nvSpPr>
        <p:spPr>
          <a:xfrm>
            <a:off x="8918531" y="2725309"/>
            <a:ext cx="1395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Ден!</a:t>
            </a:r>
            <a:endParaRPr lang="en-US" sz="4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bird standing under a tree">
            <a:extLst>
              <a:ext uri="{FF2B5EF4-FFF2-40B4-BE49-F238E27FC236}">
                <a16:creationId xmlns:a16="http://schemas.microsoft.com/office/drawing/2014/main" id="{64EB90FD-A225-D6FC-AC76-B47E479EC8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" b="331"/>
          <a:stretch/>
        </p:blipFill>
        <p:spPr>
          <a:xfrm>
            <a:off x="0" y="0"/>
            <a:ext cx="12192000" cy="6858000"/>
          </a:xfrm>
        </p:spPr>
      </p:pic>
      <p:pic>
        <p:nvPicPr>
          <p:cNvPr id="9" name="Картина 8" descr="Картина, която съдържа текст, кутия, под, изкуство&#10;&#10;Описанието е генерирано автоматично">
            <a:extLst>
              <a:ext uri="{FF2B5EF4-FFF2-40B4-BE49-F238E27FC236}">
                <a16:creationId xmlns:a16="http://schemas.microsoft.com/office/drawing/2014/main" id="{B4D5219F-5E00-4DC4-CB24-35303D903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415" y="-202567"/>
            <a:ext cx="7622930" cy="3429000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11" name="Картина 10" descr="Картина, която съдържа обувки, човек, дрехи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6C489C4B-F34F-5207-8E4E-FB6196DE3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721" y="-202567"/>
            <a:ext cx="5929694" cy="4736468"/>
          </a:xfrm>
          <a:prstGeom prst="rect">
            <a:avLst/>
          </a:prstGeom>
          <a:effectLst>
            <a:softEdge rad="431800"/>
          </a:effectLst>
        </p:spPr>
      </p:pic>
      <p:pic>
        <p:nvPicPr>
          <p:cNvPr id="15" name="Картина 14" descr="Картина, която съдържа жълто, топка&#10;&#10;Описанието е генерирано автоматично">
            <a:extLst>
              <a:ext uri="{FF2B5EF4-FFF2-40B4-BE49-F238E27FC236}">
                <a16:creationId xmlns:a16="http://schemas.microsoft.com/office/drawing/2014/main" id="{F107B0CD-CFF4-1217-0ADF-2ED980B2B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890" y="3429000"/>
            <a:ext cx="5964317" cy="3544603"/>
          </a:xfrm>
          <a:prstGeom prst="rect">
            <a:avLst/>
          </a:prstGeom>
          <a:effectLst>
            <a:softEdge rad="876300"/>
          </a:effectLst>
        </p:spPr>
      </p:pic>
      <p:pic>
        <p:nvPicPr>
          <p:cNvPr id="17" name="Картина 16" descr="Картина, която съдържа на открито, небе, човек, дрехи&#10;&#10;Описанието е генерирано автоматично">
            <a:extLst>
              <a:ext uri="{FF2B5EF4-FFF2-40B4-BE49-F238E27FC236}">
                <a16:creationId xmlns:a16="http://schemas.microsoft.com/office/drawing/2014/main" id="{09E49D53-77A3-5E97-5D26-3CA602583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415" y="3099082"/>
            <a:ext cx="6915236" cy="3758918"/>
          </a:xfrm>
          <a:prstGeom prst="rect">
            <a:avLst/>
          </a:prstGeom>
          <a:effectLst>
            <a:softEdge rad="482600"/>
          </a:effectLst>
        </p:spPr>
      </p:pic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9558B-80EA-86DC-BD86-8C1C17852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eacock">
            <a:extLst>
              <a:ext uri="{FF2B5EF4-FFF2-40B4-BE49-F238E27FC236}">
                <a16:creationId xmlns:a16="http://schemas.microsoft.com/office/drawing/2014/main" id="{C1971592-546D-CB28-F208-FF9AF1B7FF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5600" y="660400"/>
            <a:ext cx="4857750" cy="5537200"/>
          </a:xfrm>
        </p:spPr>
      </p:pic>
      <p:pic>
        <p:nvPicPr>
          <p:cNvPr id="9" name="Картина 8" descr="Картина, която съдържа дрехи, човек, обувки, танцьор&#10;&#10;Описанието е генерирано автоматично">
            <a:extLst>
              <a:ext uri="{FF2B5EF4-FFF2-40B4-BE49-F238E27FC236}">
                <a16:creationId xmlns:a16="http://schemas.microsoft.com/office/drawing/2014/main" id="{82DACB7E-D9B0-F941-F277-7B496E92D7A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606" y="0"/>
            <a:ext cx="4192459" cy="4440477"/>
          </a:xfrm>
          <a:prstGeom prst="rect">
            <a:avLst/>
          </a:prstGeom>
          <a:effectLst>
            <a:softEdge rad="279400"/>
          </a:effectLst>
          <a:scene3d>
            <a:camera prst="perspectiveContrastingLeftFacing"/>
            <a:lightRig rig="threePt" dir="t"/>
          </a:scene3d>
        </p:spPr>
      </p:pic>
      <p:pic>
        <p:nvPicPr>
          <p:cNvPr id="11" name="Картина 10" descr="Картина, която съдържа на закрито, стена, човек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AEF740FB-B8D3-30A9-55FE-968FB69C2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749" y="3429000"/>
            <a:ext cx="5816252" cy="3986408"/>
          </a:xfrm>
          <a:prstGeom prst="rect">
            <a:avLst/>
          </a:prstGeom>
          <a:effectLst>
            <a:softEdge rad="2032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13" name="Картина 12" descr="Картина, която съдържа дрехи, човек, спорт, танцьор&#10;&#10;Описанието е генерирано автоматично">
            <a:extLst>
              <a:ext uri="{FF2B5EF4-FFF2-40B4-BE49-F238E27FC236}">
                <a16:creationId xmlns:a16="http://schemas.microsoft.com/office/drawing/2014/main" id="{C8B9E888-A42A-DACE-5C21-35E50154B83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8" y="0"/>
            <a:ext cx="3430215" cy="3429000"/>
          </a:xfrm>
          <a:prstGeom prst="rect">
            <a:avLst/>
          </a:prstGeom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15" name="Картина 14" descr="Картина, която съдържа дрехи, човек, обувки, група&#10;&#10;Описанието е генерирано автоматично">
            <a:extLst>
              <a:ext uri="{FF2B5EF4-FFF2-40B4-BE49-F238E27FC236}">
                <a16:creationId xmlns:a16="http://schemas.microsoft.com/office/drawing/2014/main" id="{FBD68667-99B8-D52F-6830-3913C06F4F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35" y="3006247"/>
            <a:ext cx="2530256" cy="3851753"/>
          </a:xfrm>
          <a:prstGeom prst="rect">
            <a:avLst/>
          </a:prstGeom>
          <a:effectLst>
            <a:softEdge rad="177800"/>
          </a:effectLst>
          <a:scene3d>
            <a:camera prst="obliqueBottomLeft"/>
            <a:lightRig rig="threePt" dir="t"/>
          </a:scene3d>
        </p:spPr>
      </p:pic>
      <p:pic>
        <p:nvPicPr>
          <p:cNvPr id="18" name="Картина 17" descr="Картина, която съдържа дрехи, човек, Човешко лице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725C3859-9B89-AF89-FACB-08CD18508E2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" y="3428999"/>
            <a:ext cx="3747003" cy="3623153"/>
          </a:xfrm>
          <a:prstGeom prst="rect">
            <a:avLst/>
          </a:prstGeom>
          <a:effectLst>
            <a:softEdge rad="2159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20" name="Картина 19" descr="Картина, която съдържа дрехи, човек, обувки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C07DEE83-7B82-3BCC-3F5E-C2D2F93E3B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252" y="438410"/>
            <a:ext cx="6254665" cy="2990590"/>
          </a:xfrm>
          <a:prstGeom prst="rect">
            <a:avLst/>
          </a:prstGeom>
          <a:effectLst>
            <a:softEdge rad="304800"/>
          </a:effectLst>
          <a:scene3d>
            <a:camera prst="perspectiveRelaxedModerately"/>
            <a:lightRig rig="threePt" dir="t"/>
          </a:scene3d>
        </p:spPr>
      </p:pic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A7DB622A-13A1-AE87-DA7B-4C063D7ABEA8}"/>
              </a:ext>
            </a:extLst>
          </p:cNvPr>
          <p:cNvSpPr txBox="1"/>
          <p:nvPr/>
        </p:nvSpPr>
        <p:spPr>
          <a:xfrm>
            <a:off x="-783" y="-50104"/>
            <a:ext cx="12160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</a:rPr>
              <a:t>С фолклорна магия поднесохме поздрав към </a:t>
            </a:r>
            <a:r>
              <a:rPr lang="ru-RU" sz="2400" b="1" dirty="0" err="1">
                <a:solidFill>
                  <a:schemeClr val="bg1"/>
                </a:solidFill>
              </a:rPr>
              <a:t>участниците</a:t>
            </a:r>
            <a:r>
              <a:rPr lang="ru-RU" sz="2400" b="1" dirty="0">
                <a:solidFill>
                  <a:schemeClr val="bg1"/>
                </a:solidFill>
              </a:rPr>
              <a:t> в IX научно-практическа конференция за </a:t>
            </a:r>
            <a:r>
              <a:rPr lang="ru-RU" sz="2400" b="1" dirty="0" err="1">
                <a:solidFill>
                  <a:schemeClr val="bg1"/>
                </a:solidFill>
              </a:rPr>
              <a:t>добри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практики, за </a:t>
            </a:r>
            <a:r>
              <a:rPr lang="ru-RU" sz="2400" b="1" dirty="0" err="1">
                <a:solidFill>
                  <a:schemeClr val="bg1"/>
                </a:solidFill>
              </a:rPr>
              <a:t>образователна</a:t>
            </a:r>
            <a:r>
              <a:rPr lang="ru-RU" sz="2400" b="1" dirty="0">
                <a:solidFill>
                  <a:schemeClr val="bg1"/>
                </a:solidFill>
              </a:rPr>
              <a:t> интеграция и работа с </a:t>
            </a:r>
            <a:r>
              <a:rPr lang="ru-RU" sz="2400" b="1" dirty="0" err="1">
                <a:solidFill>
                  <a:schemeClr val="bg1"/>
                </a:solidFill>
              </a:rPr>
              <a:t>уязвими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групи</a:t>
            </a:r>
            <a:r>
              <a:rPr lang="ru-RU" sz="2400" dirty="0">
                <a:solidFill>
                  <a:schemeClr val="bg1"/>
                </a:solidFill>
              </a:rPr>
              <a:t>!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" name="Картина 2" descr="Картина, която съдържа скица, рисунка, анимирана рисунка, изкуство&#10;&#10;Описанието е генерирано автоматично">
            <a:extLst>
              <a:ext uri="{FF2B5EF4-FFF2-40B4-BE49-F238E27FC236}">
                <a16:creationId xmlns:a16="http://schemas.microsoft.com/office/drawing/2014/main" id="{F7B90DCF-2BA3-C727-F40D-713FED7CEA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18" y="2486241"/>
            <a:ext cx="1673904" cy="4654118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308605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Картина 14" descr="Картина, която съдържа на закрито, офис принадлежности, пишеща машина, Офис оборудване&#10;&#10;Описанието е генерирано автоматично">
            <a:extLst>
              <a:ext uri="{FF2B5EF4-FFF2-40B4-BE49-F238E27FC236}">
                <a16:creationId xmlns:a16="http://schemas.microsoft.com/office/drawing/2014/main" id="{E3553D05-4749-C746-39C0-C3AA4F510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501" y="0"/>
            <a:ext cx="5148198" cy="3169085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17" name="Картина 16" descr="Картина, която съдържа дрехи, човек, Човешко лице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6146490A-0E57-79FA-1287-2BACCA4F5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5865">
            <a:off x="43164" y="2215449"/>
            <a:ext cx="4797493" cy="3509440"/>
          </a:xfrm>
          <a:prstGeom prst="rect">
            <a:avLst/>
          </a:prstGeom>
          <a:effectLst>
            <a:softEdge rad="330200"/>
          </a:effectLst>
        </p:spPr>
      </p:pic>
      <p:pic>
        <p:nvPicPr>
          <p:cNvPr id="19" name="Картина 18" descr="Картина, която съдържа на закрито, сцена, стена, дрехи&#10;&#10;Описанието е генерирано автоматично">
            <a:extLst>
              <a:ext uri="{FF2B5EF4-FFF2-40B4-BE49-F238E27FC236}">
                <a16:creationId xmlns:a16="http://schemas.microsoft.com/office/drawing/2014/main" id="{978511B5-E90C-9B30-A7FD-93E7857F2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5160">
            <a:off x="7653404" y="1886219"/>
            <a:ext cx="4461352" cy="3636194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21" name="Картина 20" descr="Картина, която съдържа на закрито, дрехи, сцена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B607B13D-E0EB-9911-1360-1CA26B902C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815" y="3908121"/>
            <a:ext cx="3933171" cy="2949879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D11D8A1C-8936-879A-9E8D-61A230FFDA5E}"/>
              </a:ext>
            </a:extLst>
          </p:cNvPr>
          <p:cNvSpPr txBox="1"/>
          <p:nvPr/>
        </p:nvSpPr>
        <p:spPr>
          <a:xfrm>
            <a:off x="3530383" y="2017691"/>
            <a:ext cx="65573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Участие в </a:t>
            </a:r>
            <a:r>
              <a:rPr lang="ru-RU" sz="2800" b="1" dirty="0" err="1">
                <a:solidFill>
                  <a:schemeClr val="bg1"/>
                </a:solidFill>
              </a:rPr>
              <a:t>тържество</a:t>
            </a:r>
            <a:r>
              <a:rPr lang="ru-RU" sz="2800" b="1" dirty="0">
                <a:solidFill>
                  <a:schemeClr val="bg1"/>
                </a:solidFill>
              </a:rPr>
              <a:t>-викторина, </a:t>
            </a:r>
            <a:r>
              <a:rPr lang="ru-RU" sz="2800" b="1" dirty="0" err="1">
                <a:solidFill>
                  <a:schemeClr val="bg1"/>
                </a:solidFill>
              </a:rPr>
              <a:t>посветено</a:t>
            </a:r>
            <a:r>
              <a:rPr lang="ru-RU" sz="2800" b="1" dirty="0">
                <a:solidFill>
                  <a:schemeClr val="bg1"/>
                </a:solidFill>
              </a:rPr>
              <a:t> на </a:t>
            </a:r>
            <a:r>
              <a:rPr lang="ru-RU" sz="2800" b="1" dirty="0" err="1">
                <a:solidFill>
                  <a:schemeClr val="bg1"/>
                </a:solidFill>
              </a:rPr>
              <a:t>народните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будители</a:t>
            </a:r>
            <a:r>
              <a:rPr lang="ru-RU" sz="2800" b="1" dirty="0">
                <a:solidFill>
                  <a:schemeClr val="bg1"/>
                </a:solidFill>
              </a:rPr>
              <a:t> „</a:t>
            </a:r>
            <a:r>
              <a:rPr lang="ru-RU" sz="2800" b="1" dirty="0" err="1">
                <a:solidFill>
                  <a:schemeClr val="bg1"/>
                </a:solidFill>
              </a:rPr>
              <a:t>Будният</a:t>
            </a:r>
            <a:r>
              <a:rPr lang="ru-RU" sz="2800" b="1" dirty="0">
                <a:solidFill>
                  <a:schemeClr val="bg1"/>
                </a:solidFill>
              </a:rPr>
              <a:t> буди</a:t>
            </a:r>
            <a:r>
              <a:rPr lang="ru-RU" sz="2800" b="1" dirty="0" smtClean="0">
                <a:solidFill>
                  <a:schemeClr val="bg1"/>
                </a:solidFill>
              </a:rPr>
              <a:t>“. 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7" name="Картина 6" descr="Картина, която съдържа ръка, Монохромна фотография, черно и бяло, монохромен&#10;&#10;Описанието е генерирано автоматично">
            <a:extLst>
              <a:ext uri="{FF2B5EF4-FFF2-40B4-BE49-F238E27FC236}">
                <a16:creationId xmlns:a16="http://schemas.microsoft.com/office/drawing/2014/main" id="{275C4A0A-554E-738A-3610-B292D0E787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257" y="4617229"/>
            <a:ext cx="1793240" cy="2707974"/>
          </a:xfrm>
          <a:prstGeom prst="rect">
            <a:avLst/>
          </a:prstGeom>
          <a:effectLst>
            <a:softEdge rad="533400"/>
          </a:effectLst>
        </p:spPr>
      </p:pic>
    </p:spTree>
    <p:extLst>
      <p:ext uri="{BB962C8B-B14F-4D97-AF65-F5344CB8AC3E}">
        <p14:creationId xmlns:p14="http://schemas.microsoft.com/office/powerpoint/2010/main" val="93249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 descr="Картина, която съдържа дрехи, Човешко лице, човек, рамка за картина&#10;&#10;Описанието е генерирано автоматично">
            <a:extLst>
              <a:ext uri="{FF2B5EF4-FFF2-40B4-BE49-F238E27FC236}">
                <a16:creationId xmlns:a16="http://schemas.microsoft.com/office/drawing/2014/main" id="{635FAB27-E423-1F0A-FF36-2EF7EA4FFDC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463" y="0"/>
            <a:ext cx="2584537" cy="3031299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12" name="Картина 11" descr="Картина, която съдържа дрехи, на закрито, обзавеждане, килим&#10;&#10;Описанието е генерирано автоматично">
            <a:extLst>
              <a:ext uri="{FF2B5EF4-FFF2-40B4-BE49-F238E27FC236}">
                <a16:creationId xmlns:a16="http://schemas.microsoft.com/office/drawing/2014/main" id="{D9DD47FD-CB75-9CE5-470B-3A4440A38A9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88" y="3282989"/>
            <a:ext cx="2730412" cy="3575011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4" name="Картина 13" descr="Картина, която съдържа текст, книга, писмо, изкуство&#10;&#10;Описанието е генерирано автоматично">
            <a:extLst>
              <a:ext uri="{FF2B5EF4-FFF2-40B4-BE49-F238E27FC236}">
                <a16:creationId xmlns:a16="http://schemas.microsoft.com/office/drawing/2014/main" id="{66606779-E53F-5C15-0ACC-E4AD954EDEA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8744">
            <a:off x="1984593" y="3359640"/>
            <a:ext cx="3887244" cy="2915433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6" name="Картина 15" descr="Картина, която съдържа статив, дрехи, растение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228253FA-3D21-8B78-B6B8-32C30C42D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73474" cy="303129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20" name="Картина 19" descr="Картина, която съдържа дрехи, Човешко лице, човек,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10BE94AB-7F14-AEB9-2F33-C7D46B6850D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57" y="3282989"/>
            <a:ext cx="2348331" cy="3575011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22" name="Картина 21" descr="Картина, която съдържа текст, екранна снимка&#10;&#10;Описанието е генерирано автоматично">
            <a:extLst>
              <a:ext uri="{FF2B5EF4-FFF2-40B4-BE49-F238E27FC236}">
                <a16:creationId xmlns:a16="http://schemas.microsoft.com/office/drawing/2014/main" id="{C7C06019-3E8A-B732-BD2B-7FFBE3A65C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096">
            <a:off x="5851667" y="3045667"/>
            <a:ext cx="3818896" cy="2724941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A298E6B2-CBCB-EF87-2AAD-955FBEE12302}"/>
              </a:ext>
            </a:extLst>
          </p:cNvPr>
          <p:cNvSpPr txBox="1"/>
          <p:nvPr/>
        </p:nvSpPr>
        <p:spPr>
          <a:xfrm>
            <a:off x="1790709" y="155070"/>
            <a:ext cx="82995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b="1" dirty="0">
                <a:solidFill>
                  <a:schemeClr val="bg1"/>
                </a:solidFill>
              </a:rPr>
              <a:t>Наградите ни от участия в конкурси за </a:t>
            </a:r>
            <a:r>
              <a:rPr lang="bg-BG" sz="4400" b="1" dirty="0" smtClean="0">
                <a:solidFill>
                  <a:schemeClr val="bg1"/>
                </a:solidFill>
              </a:rPr>
              <a:t>рисунки.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3" name="Картина 2" descr="Картина, която съдържа графична колекция, рисунка, анимирана рисунка, Анимационен филм&#10;&#10;Описанието е генерирано автоматично">
            <a:extLst>
              <a:ext uri="{FF2B5EF4-FFF2-40B4-BE49-F238E27FC236}">
                <a16:creationId xmlns:a16="http://schemas.microsoft.com/office/drawing/2014/main" id="{A7AEC6EA-FCBA-29DE-4511-9B04DD20B1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828" y="5148197"/>
            <a:ext cx="1803748" cy="1709803"/>
          </a:xfrm>
          <a:prstGeom prst="rect">
            <a:avLst/>
          </a:prstGeom>
          <a:effectLst>
            <a:softEdge rad="419100"/>
          </a:effectLst>
        </p:spPr>
      </p:pic>
    </p:spTree>
    <p:extLst>
      <p:ext uri="{BB962C8B-B14F-4D97-AF65-F5344CB8AC3E}">
        <p14:creationId xmlns:p14="http://schemas.microsoft.com/office/powerpoint/2010/main" val="199531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онтейнер за съдържание 11" descr="Картина, която съдържа текст, дрехи, Човешко лице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31C26DA8-8CE9-6E1C-BFAE-64C0207A296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281" y="0"/>
            <a:ext cx="5586608" cy="3905250"/>
          </a:xfrm>
          <a:effectLst>
            <a:softEdge rad="241300"/>
          </a:effectLst>
        </p:spPr>
      </p:pic>
      <p:pic>
        <p:nvPicPr>
          <p:cNvPr id="14" name="Картина 13" descr="Картина, която съдържа на закрито, обзавеждане, маса, стол&#10;&#10;Описанието е генерирано автоматично">
            <a:extLst>
              <a:ext uri="{FF2B5EF4-FFF2-40B4-BE49-F238E27FC236}">
                <a16:creationId xmlns:a16="http://schemas.microsoft.com/office/drawing/2014/main" id="{808C8324-E8DA-E794-3C36-7B3C34A6AE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1715"/>
            <a:ext cx="4835047" cy="3626285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16" name="Картина 15" descr="Картина, която съдържа на закрито, стена, обзавеждане, класна стая&#10;&#10;Описанието е генерирано автоматично">
            <a:extLst>
              <a:ext uri="{FF2B5EF4-FFF2-40B4-BE49-F238E27FC236}">
                <a16:creationId xmlns:a16="http://schemas.microsoft.com/office/drawing/2014/main" id="{25793A45-0B7F-29B7-FBE8-30212875C7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92" y="3231714"/>
            <a:ext cx="5586608" cy="362628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D1AB614F-1295-448E-7A82-5BA8EA198E90}"/>
              </a:ext>
            </a:extLst>
          </p:cNvPr>
          <p:cNvSpPr txBox="1"/>
          <p:nvPr/>
        </p:nvSpPr>
        <p:spPr>
          <a:xfrm rot="19997290">
            <a:off x="-139453" y="954138"/>
            <a:ext cx="58371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chemeClr val="bg1"/>
                </a:solidFill>
              </a:rPr>
              <a:t>Беседа на </a:t>
            </a:r>
            <a:r>
              <a:rPr lang="bg-BG" sz="4000" b="1" dirty="0" smtClean="0">
                <a:solidFill>
                  <a:schemeClr val="bg1"/>
                </a:solidFill>
              </a:rPr>
              <a:t>тема: </a:t>
            </a:r>
            <a:r>
              <a:rPr lang="bg-BG" sz="4000" b="1" dirty="0">
                <a:solidFill>
                  <a:schemeClr val="bg1"/>
                </a:solidFill>
              </a:rPr>
              <a:t>„Раните бракове„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Картина 2" descr="Картина, която съдържа сърце, изкуство, Свети валентин, светлина&#10;&#10;Описанието е генерирано автоматично">
            <a:extLst>
              <a:ext uri="{FF2B5EF4-FFF2-40B4-BE49-F238E27FC236}">
                <a16:creationId xmlns:a16="http://schemas.microsoft.com/office/drawing/2014/main" id="{3ED1D6A5-3729-A252-4883-D2D391C048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658" y="4189749"/>
            <a:ext cx="2847975" cy="2847975"/>
          </a:xfrm>
          <a:prstGeom prst="rect">
            <a:avLst/>
          </a:prstGeom>
          <a:effectLst>
            <a:softEdge rad="762000"/>
          </a:effectLst>
        </p:spPr>
      </p:pic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 descr="Картина, която съдържа дрехи, човек, Човешко лице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D19F5B43-C93A-8877-4387-D785B3904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471" y="0"/>
            <a:ext cx="3084091" cy="6858000"/>
          </a:xfrm>
          <a:prstGeom prst="rect">
            <a:avLst/>
          </a:prstGeom>
          <a:effectLst/>
        </p:spPr>
      </p:pic>
      <p:pic>
        <p:nvPicPr>
          <p:cNvPr id="8" name="Картина 7" descr="Картина, която съдържа дрехи, човек, небе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2C93F790-5817-7139-FFE9-A0C71DCF2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3027">
            <a:off x="-293762" y="-166070"/>
            <a:ext cx="5486400" cy="3655772"/>
          </a:xfrm>
          <a:prstGeom prst="rect">
            <a:avLst/>
          </a:prstGeom>
          <a:effectLst>
            <a:softEdge rad="431800"/>
          </a:effectLst>
        </p:spPr>
      </p:pic>
      <p:pic>
        <p:nvPicPr>
          <p:cNvPr id="10" name="Картина 9" descr="Картина, която съдържа дрехи, човек, обувки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847C1A66-6BD2-F8C0-23C0-300014F44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354" y="3565732"/>
            <a:ext cx="4369646" cy="3292268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6C3BFDF7-D57F-162C-2FAC-2C7AC77C98FA}"/>
              </a:ext>
            </a:extLst>
          </p:cNvPr>
          <p:cNvSpPr txBox="1"/>
          <p:nvPr/>
        </p:nvSpPr>
        <p:spPr>
          <a:xfrm rot="20142709">
            <a:off x="567683" y="2222830"/>
            <a:ext cx="66869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chemeClr val="bg1"/>
                </a:solidFill>
              </a:rPr>
              <a:t>Участието ни в учебната </a:t>
            </a:r>
            <a:r>
              <a:rPr lang="bg-BG" sz="4000" b="1" dirty="0" smtClean="0">
                <a:solidFill>
                  <a:schemeClr val="bg1"/>
                </a:solidFill>
              </a:rPr>
              <a:t>евакуация: </a:t>
            </a:r>
            <a:r>
              <a:rPr lang="bg-BG" sz="4000" b="1" dirty="0">
                <a:solidFill>
                  <a:schemeClr val="bg1"/>
                </a:solidFill>
              </a:rPr>
              <a:t>„ПОЖАР</a:t>
            </a:r>
            <a:r>
              <a:rPr lang="bg-BG" sz="4000" b="1" dirty="0" smtClean="0">
                <a:solidFill>
                  <a:schemeClr val="bg1"/>
                </a:solidFill>
              </a:rPr>
              <a:t>“.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3" name="Картина 12" descr="Картина, която съдържа дрехи, човек, обувки, джинси&#10;&#10;Описанието е генерирано автоматично">
            <a:extLst>
              <a:ext uri="{FF2B5EF4-FFF2-40B4-BE49-F238E27FC236}">
                <a16:creationId xmlns:a16="http://schemas.microsoft.com/office/drawing/2014/main" id="{FD8404B6-C857-6891-6DC4-9C6EBAD2CDD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6674">
            <a:off x="41440" y="4404767"/>
            <a:ext cx="5089020" cy="2288568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15" name="Картина 14" descr="Картина, която съдържа обувки, човек, дрехи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56194B2D-AE6B-B766-D4EE-DBD6759AFD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0502">
            <a:off x="8084217" y="190570"/>
            <a:ext cx="4167129" cy="2741414"/>
          </a:xfrm>
          <a:prstGeom prst="rect">
            <a:avLst/>
          </a:prstGeom>
          <a:effectLst>
            <a:softEdge rad="304800"/>
          </a:effectLst>
        </p:spPr>
      </p:pic>
    </p:spTree>
    <p:extLst>
      <p:ext uri="{BB962C8B-B14F-4D97-AF65-F5344CB8AC3E}">
        <p14:creationId xmlns:p14="http://schemas.microsoft.com/office/powerpoint/2010/main" val="114807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B6E32-D7A6-C503-C763-70AC386C4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Картина, която съдържа дрехи, човек, обувки, жена&#10;&#10;Описанието е генерирано автоматично">
            <a:extLst>
              <a:ext uri="{FF2B5EF4-FFF2-40B4-BE49-F238E27FC236}">
                <a16:creationId xmlns:a16="http://schemas.microsoft.com/office/drawing/2014/main" id="{A53634E1-F79B-3DA7-0D3A-F05902178F4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650" y="1"/>
            <a:ext cx="3288995" cy="3858015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7" name="Картина 6" descr="Картина, която съдържа дрехи, стена, на закрито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E4796B5A-E1DA-54AF-E48C-51F6B4DB452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8016"/>
            <a:ext cx="4987381" cy="2999984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9" name="Картина 8" descr="Картина, която съдържа дрехи, обувки, човек,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C2775A4C-8A8A-699E-6CF4-EC8F76E6E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801" y="-504432"/>
            <a:ext cx="4158318" cy="6858000"/>
          </a:xfrm>
          <a:prstGeom prst="rect">
            <a:avLst/>
          </a:prstGeom>
          <a:effectLst>
            <a:softEdge rad="673100"/>
          </a:effectLst>
        </p:spPr>
      </p:pic>
      <p:pic>
        <p:nvPicPr>
          <p:cNvPr id="13" name="Картина 12" descr="Картина, която съдържа дрехи, човек, обувки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23ADDFFC-9317-C312-5BAA-69D584991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90950" cy="4133849"/>
          </a:xfrm>
          <a:prstGeom prst="rect">
            <a:avLst/>
          </a:prstGeom>
          <a:effectLst>
            <a:softEdge rad="431800"/>
          </a:effectLst>
        </p:spPr>
      </p:pic>
      <p:pic>
        <p:nvPicPr>
          <p:cNvPr id="15" name="Картина 14" descr="Картина, която съдържа дрехи, на закрито, човек, костюм&#10;&#10;Описанието е генерирано автоматично">
            <a:extLst>
              <a:ext uri="{FF2B5EF4-FFF2-40B4-BE49-F238E27FC236}">
                <a16:creationId xmlns:a16="http://schemas.microsoft.com/office/drawing/2014/main" id="{4EF809D2-883B-FD06-DCD6-648189CE689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381" y="4133849"/>
            <a:ext cx="5161506" cy="2724151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17" name="Картина 16" descr="Картина, която съдържа дрехи, човек, усмивка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5C34ED8F-E750-8C44-A546-544A9E94D3D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887" y="4133849"/>
            <a:ext cx="2043113" cy="2724151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7DA12682-CD6C-D8B0-0CAF-F6DD63B9D0D0}"/>
              </a:ext>
            </a:extLst>
          </p:cNvPr>
          <p:cNvSpPr txBox="1"/>
          <p:nvPr/>
        </p:nvSpPr>
        <p:spPr>
          <a:xfrm>
            <a:off x="-25476" y="-189574"/>
            <a:ext cx="82797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chemeClr val="bg1"/>
                </a:solidFill>
              </a:rPr>
              <a:t>Участие в Никулденската </a:t>
            </a:r>
            <a:r>
              <a:rPr lang="bg-BG" sz="4000" b="1" dirty="0" smtClean="0">
                <a:solidFill>
                  <a:schemeClr val="bg1"/>
                </a:solidFill>
              </a:rPr>
              <a:t>програма: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„Весел </a:t>
            </a:r>
            <a:r>
              <a:rPr lang="ru-RU" sz="4000" b="1" dirty="0" err="1">
                <a:solidFill>
                  <a:schemeClr val="bg1"/>
                </a:solidFill>
              </a:rPr>
              <a:t>Никулденски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експрес</a:t>
            </a:r>
            <a:r>
              <a:rPr lang="ru-RU" sz="4000" b="1" dirty="0">
                <a:solidFill>
                  <a:schemeClr val="bg1"/>
                </a:solidFill>
              </a:rPr>
              <a:t>“,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0" name="Текстово поле 19">
            <a:extLst>
              <a:ext uri="{FF2B5EF4-FFF2-40B4-BE49-F238E27FC236}">
                <a16:creationId xmlns:a16="http://schemas.microsoft.com/office/drawing/2014/main" id="{BA8A9D9E-B317-50A5-77AC-1A7E136BD3DB}"/>
              </a:ext>
            </a:extLst>
          </p:cNvPr>
          <p:cNvSpPr txBox="1"/>
          <p:nvPr/>
        </p:nvSpPr>
        <p:spPr>
          <a:xfrm>
            <a:off x="2430050" y="3380601"/>
            <a:ext cx="9957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chemeClr val="bg1"/>
                </a:solidFill>
              </a:rPr>
              <a:t>както и в </a:t>
            </a:r>
            <a:r>
              <a:rPr lang="ru-RU" sz="3200" b="1" dirty="0">
                <a:solidFill>
                  <a:schemeClr val="bg1"/>
                </a:solidFill>
              </a:rPr>
              <a:t>конкурса за </a:t>
            </a:r>
            <a:r>
              <a:rPr lang="ru-RU" sz="3200" b="1" dirty="0" err="1">
                <a:solidFill>
                  <a:schemeClr val="bg1"/>
                </a:solidFill>
              </a:rPr>
              <a:t>коледарски</a:t>
            </a:r>
            <a:r>
              <a:rPr lang="ru-RU" sz="3200" b="1" dirty="0">
                <a:solidFill>
                  <a:schemeClr val="bg1"/>
                </a:solidFill>
              </a:rPr>
              <a:t>  песни в </a:t>
            </a:r>
          </a:p>
          <a:p>
            <a:pPr algn="ctr"/>
            <a:r>
              <a:rPr lang="ru-RU" sz="3200" b="1" dirty="0" err="1">
                <a:solidFill>
                  <a:schemeClr val="bg1"/>
                </a:solidFill>
              </a:rPr>
              <a:t>гр</a:t>
            </a:r>
            <a:r>
              <a:rPr lang="ru-RU" sz="3200" b="1" dirty="0">
                <a:solidFill>
                  <a:schemeClr val="bg1"/>
                </a:solidFill>
              </a:rPr>
              <a:t> . Камено, </a:t>
            </a:r>
            <a:r>
              <a:rPr lang="ru-RU" sz="3200" b="1" dirty="0" err="1">
                <a:solidFill>
                  <a:schemeClr val="bg1"/>
                </a:solidFill>
              </a:rPr>
              <a:t>където</a:t>
            </a:r>
            <a:r>
              <a:rPr lang="ru-RU" sz="3200" b="1" dirty="0">
                <a:solidFill>
                  <a:schemeClr val="bg1"/>
                </a:solidFill>
              </a:rPr>
              <a:t> се </a:t>
            </a:r>
            <a:r>
              <a:rPr lang="ru-RU" sz="3200" b="1" dirty="0" err="1">
                <a:solidFill>
                  <a:schemeClr val="bg1"/>
                </a:solidFill>
              </a:rPr>
              <a:t>отличихме</a:t>
            </a:r>
            <a:r>
              <a:rPr lang="ru-RU" sz="3200" b="1" dirty="0">
                <a:solidFill>
                  <a:schemeClr val="bg1"/>
                </a:solidFill>
              </a:rPr>
              <a:t> с </a:t>
            </a:r>
            <a:r>
              <a:rPr lang="ru-RU" sz="3200" b="1" dirty="0" err="1">
                <a:solidFill>
                  <a:schemeClr val="bg1"/>
                </a:solidFill>
              </a:rPr>
              <a:t>първа</a:t>
            </a:r>
            <a:r>
              <a:rPr lang="ru-RU" sz="3200" b="1" dirty="0">
                <a:solidFill>
                  <a:schemeClr val="bg1"/>
                </a:solidFill>
              </a:rPr>
              <a:t> награда! 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38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 descr="Картина, която съдържа дрехи, човек, на закрито, стена&#10;&#10;Описанието е генерирано автоматично">
            <a:extLst>
              <a:ext uri="{FF2B5EF4-FFF2-40B4-BE49-F238E27FC236}">
                <a16:creationId xmlns:a16="http://schemas.microsoft.com/office/drawing/2014/main" id="{6621BCC3-1355-96AF-1563-BDDCBB52F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51160">
            <a:off x="248593" y="-134656"/>
            <a:ext cx="5557381" cy="4628367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1" name="Картина 10" descr="Картина, която съдържа дрехи, на закрито, човек, хора&#10;&#10;Описанието е генерирано автоматично">
            <a:extLst>
              <a:ext uri="{FF2B5EF4-FFF2-40B4-BE49-F238E27FC236}">
                <a16:creationId xmlns:a16="http://schemas.microsoft.com/office/drawing/2014/main" id="{E889A874-B511-4835-7B76-44A8C9EA6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9803">
            <a:off x="6375748" y="0"/>
            <a:ext cx="5812077" cy="4359058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3" name="Картина 12" descr="Картина, която съдържа дрехи, на закрито, стена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1B04D1AE-3B89-A530-1EC8-21889BE5B4F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899" y="1487914"/>
            <a:ext cx="2788868" cy="4415425"/>
          </a:xfrm>
          <a:prstGeom prst="rect">
            <a:avLst/>
          </a:prstGeom>
          <a:effectLst>
            <a:softEdge rad="342900"/>
          </a:effectLst>
        </p:spPr>
      </p:pic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881F8506-3807-1ECB-7C75-2C55EF61BC40}"/>
              </a:ext>
            </a:extLst>
          </p:cNvPr>
          <p:cNvSpPr txBox="1"/>
          <p:nvPr/>
        </p:nvSpPr>
        <p:spPr>
          <a:xfrm>
            <a:off x="1025238" y="5534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chemeClr val="bg1"/>
                </a:solidFill>
              </a:rPr>
              <a:t>Заедно като едно задружно семейство посрещнахме коледните празници!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" name="Картина 17" descr="Картина, която съдържа човек, дрехи, Човешко лице, очила&#10;&#10;Описанието е генерирано автоматично">
            <a:extLst>
              <a:ext uri="{FF2B5EF4-FFF2-40B4-BE49-F238E27FC236}">
                <a16:creationId xmlns:a16="http://schemas.microsoft.com/office/drawing/2014/main" id="{0F16C93B-F840-FB12-3241-4D224741F0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7315" y="2286000"/>
            <a:ext cx="43910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Картина, която съдържа дрехи, на закрито, човек, Обучение&#10;&#10;Описанието е генерирано автоматично">
            <a:extLst>
              <a:ext uri="{FF2B5EF4-FFF2-40B4-BE49-F238E27FC236}">
                <a16:creationId xmlns:a16="http://schemas.microsoft.com/office/drawing/2014/main" id="{B6DCF755-E887-D74E-B4BB-250CB18E9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3692"/>
            <a:ext cx="2674308" cy="2674308"/>
          </a:xfrm>
          <a:prstGeom prst="rect">
            <a:avLst/>
          </a:prstGeom>
        </p:spPr>
      </p:pic>
      <p:pic>
        <p:nvPicPr>
          <p:cNvPr id="7" name="Картина 6" descr="Картина, която съдържа Човешко лице, дрехи, човек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663BAAAD-4C91-A7C4-38F4-5C95B725F22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36" y="2091844"/>
            <a:ext cx="2674307" cy="2674307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човек, на закрито, Човешко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0E9F1B0F-486E-0DDA-6327-A18BFF05206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55" y="-5"/>
            <a:ext cx="2674307" cy="2674307"/>
          </a:xfrm>
          <a:prstGeom prst="rect">
            <a:avLst/>
          </a:prstGeom>
        </p:spPr>
      </p:pic>
      <p:pic>
        <p:nvPicPr>
          <p:cNvPr id="11" name="Картина 10" descr="Картина, която съдържа на закрито, дрехи, обзавеждане, маса&#10;&#10;Описанието е генерирано автоматично">
            <a:extLst>
              <a:ext uri="{FF2B5EF4-FFF2-40B4-BE49-F238E27FC236}">
                <a16:creationId xmlns:a16="http://schemas.microsoft.com/office/drawing/2014/main" id="{5620F7B5-8E6E-3614-176B-CC5AA14272E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708" y="4183690"/>
            <a:ext cx="1678292" cy="2674309"/>
          </a:xfrm>
          <a:prstGeom prst="rect">
            <a:avLst/>
          </a:prstGeom>
        </p:spPr>
      </p:pic>
      <p:pic>
        <p:nvPicPr>
          <p:cNvPr id="13" name="Картина 12" descr="Картина, която съдържа дрехи, на закрито, Образование, класна стая&#10;&#10;Описанието е генерирано автоматично">
            <a:extLst>
              <a:ext uri="{FF2B5EF4-FFF2-40B4-BE49-F238E27FC236}">
                <a16:creationId xmlns:a16="http://schemas.microsoft.com/office/drawing/2014/main" id="{0AD05570-CE60-4D0C-4EC9-02B609292B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603" y="2091844"/>
            <a:ext cx="2674307" cy="2674309"/>
          </a:xfrm>
          <a:prstGeom prst="rect">
            <a:avLst/>
          </a:prstGeom>
        </p:spPr>
      </p:pic>
      <p:pic>
        <p:nvPicPr>
          <p:cNvPr id="15" name="Картина 14" descr="Картина, която съдържа дрехи, на закрито, човек, маса&#10;&#10;Описанието е генерирано автоматично">
            <a:extLst>
              <a:ext uri="{FF2B5EF4-FFF2-40B4-BE49-F238E27FC236}">
                <a16:creationId xmlns:a16="http://schemas.microsoft.com/office/drawing/2014/main" id="{F2EFC8A5-729E-7032-563B-C083119E0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6"/>
            <a:ext cx="2768252" cy="2674307"/>
          </a:xfrm>
          <a:prstGeom prst="rect">
            <a:avLst/>
          </a:prstGeom>
        </p:spPr>
      </p:pic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BF87BEFF-2DC0-5ACF-6518-07D710C788C2}"/>
              </a:ext>
            </a:extLst>
          </p:cNvPr>
          <p:cNvSpPr txBox="1"/>
          <p:nvPr/>
        </p:nvSpPr>
        <p:spPr>
          <a:xfrm rot="20369334">
            <a:off x="-29090" y="589031"/>
            <a:ext cx="4081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1"/>
                </a:solidFill>
              </a:rPr>
              <a:t>През </a:t>
            </a:r>
            <a:r>
              <a:rPr lang="bg-BG" sz="2400" b="1" dirty="0">
                <a:solidFill>
                  <a:schemeClr val="bg1"/>
                </a:solidFill>
              </a:rPr>
              <a:t>м</a:t>
            </a:r>
            <a:r>
              <a:rPr lang="bg-BG" sz="2400" b="1" dirty="0" smtClean="0">
                <a:solidFill>
                  <a:schemeClr val="bg1"/>
                </a:solidFill>
              </a:rPr>
              <a:t>есец </a:t>
            </a:r>
            <a:r>
              <a:rPr lang="bg-BG" sz="2400" b="1" dirty="0">
                <a:solidFill>
                  <a:schemeClr val="bg1"/>
                </a:solidFill>
              </a:rPr>
              <a:t>я</a:t>
            </a:r>
            <a:r>
              <a:rPr lang="bg-BG" sz="2400" b="1" dirty="0" smtClean="0">
                <a:solidFill>
                  <a:schemeClr val="bg1"/>
                </a:solidFill>
              </a:rPr>
              <a:t>нуари </a:t>
            </a:r>
            <a:r>
              <a:rPr lang="bg-BG" sz="2400" b="1" dirty="0">
                <a:solidFill>
                  <a:schemeClr val="bg1"/>
                </a:solidFill>
              </a:rPr>
              <a:t>се проведе</a:t>
            </a:r>
          </a:p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открит</a:t>
            </a:r>
            <a:r>
              <a:rPr lang="ru-RU" sz="2400" b="1" dirty="0">
                <a:solidFill>
                  <a:schemeClr val="bg1"/>
                </a:solidFill>
              </a:rPr>
              <a:t> СТЕМ урок </a:t>
            </a:r>
            <a:r>
              <a:rPr lang="ru-RU" sz="2400" b="1" dirty="0" smtClean="0">
                <a:solidFill>
                  <a:schemeClr val="bg1"/>
                </a:solidFill>
              </a:rPr>
              <a:t>по </a:t>
            </a:r>
            <a:r>
              <a:rPr lang="ru-RU" sz="2400" b="1" dirty="0" err="1" smtClean="0">
                <a:solidFill>
                  <a:schemeClr val="bg1"/>
                </a:solidFill>
              </a:rPr>
              <a:t>Човекът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и </a:t>
            </a:r>
            <a:r>
              <a:rPr lang="ru-RU" sz="2400" b="1" dirty="0" err="1" smtClean="0">
                <a:solidFill>
                  <a:schemeClr val="bg1"/>
                </a:solidFill>
              </a:rPr>
              <a:t>природата</a:t>
            </a:r>
            <a:r>
              <a:rPr lang="bg-BG" sz="2400" b="1" dirty="0" smtClean="0">
                <a:solidFill>
                  <a:schemeClr val="bg1"/>
                </a:solidFill>
              </a:rPr>
              <a:t>,</a:t>
            </a:r>
            <a:r>
              <a:rPr lang="ru-RU" sz="2400" dirty="0" smtClean="0"/>
              <a:t>,</a:t>
            </a:r>
            <a:endParaRPr lang="en-US" sz="2400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D1D1270C-EDA9-3EEF-B96C-9BB9550D2345}"/>
              </a:ext>
            </a:extLst>
          </p:cNvPr>
          <p:cNvSpPr txBox="1"/>
          <p:nvPr/>
        </p:nvSpPr>
        <p:spPr>
          <a:xfrm rot="2257377">
            <a:off x="8528855" y="850565"/>
            <a:ext cx="39697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</a:rPr>
              <a:t>както и </a:t>
            </a:r>
            <a:r>
              <a:rPr lang="ru-RU" sz="2400" b="1" dirty="0">
                <a:solidFill>
                  <a:schemeClr val="bg1"/>
                </a:solidFill>
              </a:rPr>
              <a:t>урок за </a:t>
            </a:r>
            <a:r>
              <a:rPr lang="ru-RU" sz="2400" b="1" dirty="0" err="1">
                <a:solidFill>
                  <a:schemeClr val="bg1"/>
                </a:solidFill>
              </a:rPr>
              <a:t>обмяна</a:t>
            </a:r>
            <a:r>
              <a:rPr lang="ru-RU" sz="2400" b="1" dirty="0">
                <a:solidFill>
                  <a:schemeClr val="bg1"/>
                </a:solidFill>
              </a:rPr>
              <a:t> на опит и </a:t>
            </a:r>
            <a:r>
              <a:rPr lang="ru-RU" sz="2400" b="1" dirty="0" err="1" smtClean="0">
                <a:solidFill>
                  <a:schemeClr val="bg1"/>
                </a:solidFill>
              </a:rPr>
              <a:t>по-добра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практика по М</a:t>
            </a:r>
            <a:r>
              <a:rPr lang="ru-RU" sz="2400" b="1" dirty="0" smtClean="0">
                <a:solidFill>
                  <a:schemeClr val="bg1"/>
                </a:solidFill>
              </a:rPr>
              <a:t>атематика.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" name="Картина 2" descr="Картина, която съдържа Графика, графичен дизайн, лого, дизайн&#10;&#10;Описанието е генерирано автоматично">
            <a:extLst>
              <a:ext uri="{FF2B5EF4-FFF2-40B4-BE49-F238E27FC236}">
                <a16:creationId xmlns:a16="http://schemas.microsoft.com/office/drawing/2014/main" id="{8415707B-EDDC-B6CF-96EB-AA31E5D5D1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73" y="2445571"/>
            <a:ext cx="4572000" cy="4572000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141097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7DB0B-24C8-D413-0A5F-F671BB798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човек, дрехи, лаптоп, Обучение&#10;&#10;Описанието е генерирано автоматично">
            <a:extLst>
              <a:ext uri="{FF2B5EF4-FFF2-40B4-BE49-F238E27FC236}">
                <a16:creationId xmlns:a16="http://schemas.microsoft.com/office/drawing/2014/main" id="{330EDEA7-9A8E-6104-C1AF-66CA57C8553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8016"/>
            <a:ext cx="3977015" cy="2999984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5" name="Картина 4" descr="Картина, която съдържа на закрито, дрехи, човек, обзавеждане&#10;&#10;Описанието е генерирано автоматично">
            <a:extLst>
              <a:ext uri="{FF2B5EF4-FFF2-40B4-BE49-F238E27FC236}">
                <a16:creationId xmlns:a16="http://schemas.microsoft.com/office/drawing/2014/main" id="{D6485A19-5071-802A-5FD6-BEC20B0C67E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069" y="2311052"/>
            <a:ext cx="4425862" cy="3046956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7" name="Картина 6" descr="Картина, която съдържа дрехи, човек, на закрито, обзавеждане&#10;&#10;Описанието е генерирано автоматично">
            <a:extLst>
              <a:ext uri="{FF2B5EF4-FFF2-40B4-BE49-F238E27FC236}">
                <a16:creationId xmlns:a16="http://schemas.microsoft.com/office/drawing/2014/main" id="{41D61CDA-359A-DFA3-B450-1179265B06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984" y="3858016"/>
            <a:ext cx="3977015" cy="2999985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9" name="Картина 8" descr="Картина, която съдържа дрехи, човек, обзавеждане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67A0C3CE-ECA0-E2B5-1FFA-C63981A6BD2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985" y="0"/>
            <a:ext cx="3977015" cy="2999984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1" name="Картина 10" descr="Картина, която съдържа дрехи, човек, на закрито, компютър&#10;&#10;Описанието е генерирано автоматично">
            <a:extLst>
              <a:ext uri="{FF2B5EF4-FFF2-40B4-BE49-F238E27FC236}">
                <a16:creationId xmlns:a16="http://schemas.microsoft.com/office/drawing/2014/main" id="{2A220F6D-A34F-0D1A-D7EA-347350D9436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23"/>
            <a:ext cx="3977015" cy="2982761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5B6B8754-6F3E-1823-3D71-5A6EDC580EB9}"/>
              </a:ext>
            </a:extLst>
          </p:cNvPr>
          <p:cNvSpPr txBox="1"/>
          <p:nvPr/>
        </p:nvSpPr>
        <p:spPr>
          <a:xfrm flipH="1">
            <a:off x="3675347" y="210894"/>
            <a:ext cx="4841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</a:rPr>
              <a:t>Работата ни в </a:t>
            </a:r>
            <a:r>
              <a:rPr lang="ru-RU" sz="2400" b="1" dirty="0" err="1">
                <a:solidFill>
                  <a:schemeClr val="bg1"/>
                </a:solidFill>
              </a:rPr>
              <a:t>най-големия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международен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образователен</a:t>
            </a:r>
            <a:r>
              <a:rPr lang="ru-RU" sz="2400" b="1" dirty="0">
                <a:solidFill>
                  <a:schemeClr val="bg1"/>
                </a:solidFill>
              </a:rPr>
              <a:t> портал „Кан академия</a:t>
            </a:r>
            <a:r>
              <a:rPr lang="ru-RU" sz="2400" b="1" dirty="0" smtClean="0">
                <a:solidFill>
                  <a:schemeClr val="bg1"/>
                </a:solidFill>
              </a:rPr>
              <a:t>“.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C73C5F5-7697-8EF8-9951-84E410A4DE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3716" y="5358008"/>
            <a:ext cx="3772942" cy="149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1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 descr="Картина, която съдържа дрехи, обувки, на открито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B2F38580-1FF8-EDC3-B42D-73014980007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48" y="-2"/>
            <a:ext cx="2035748" cy="3895597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обувки, човек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E8CA42C8-BCD1-52C2-DDD2-DAB36539F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111" y="0"/>
            <a:ext cx="2517730" cy="4572000"/>
          </a:xfrm>
          <a:prstGeom prst="rect">
            <a:avLst/>
          </a:prstGeom>
        </p:spPr>
      </p:pic>
      <p:pic>
        <p:nvPicPr>
          <p:cNvPr id="11" name="Картина 10" descr="Картина, която съдържа на открито, обувки, дрехи, сграда&#10;&#10;Описанието е генерирано автоматично">
            <a:extLst>
              <a:ext uri="{FF2B5EF4-FFF2-40B4-BE49-F238E27FC236}">
                <a16:creationId xmlns:a16="http://schemas.microsoft.com/office/drawing/2014/main" id="{EA2FA58F-8C76-DA95-C5FC-2D6751BD8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923" y="2286000"/>
            <a:ext cx="2797479" cy="4572000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3A5F819B-E731-D0CE-3210-00D94D64C8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299" y="2286000"/>
            <a:ext cx="2492680" cy="4572000"/>
          </a:xfrm>
          <a:prstGeom prst="rect">
            <a:avLst/>
          </a:prstGeom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0132184C-90AF-3D21-333D-7431CB7E57A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520" y="0"/>
            <a:ext cx="2797479" cy="4402899"/>
          </a:xfrm>
          <a:prstGeom prst="rect">
            <a:avLst/>
          </a:prstGeom>
        </p:spPr>
      </p:pic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0FFE5A28-039A-9292-0D9E-8A0543CD9014}"/>
              </a:ext>
            </a:extLst>
          </p:cNvPr>
          <p:cNvSpPr txBox="1"/>
          <p:nvPr/>
        </p:nvSpPr>
        <p:spPr>
          <a:xfrm>
            <a:off x="1837151" y="2286000"/>
            <a:ext cx="8517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  <a:latin typeface="Aptos Black" panose="020B0004020202020204" pitchFamily="34" charset="0"/>
              </a:rPr>
              <a:t>Поради ежедневния обход , събуждането и воденето на учениците от домовете им в училище</a:t>
            </a:r>
          </a:p>
          <a:p>
            <a:pPr algn="ctr"/>
            <a:r>
              <a:rPr lang="bg-BG" sz="2400" b="1" dirty="0">
                <a:solidFill>
                  <a:schemeClr val="bg1"/>
                </a:solidFill>
                <a:latin typeface="Aptos Black" panose="020B0004020202020204" pitchFamily="34" charset="0"/>
              </a:rPr>
              <a:t> нямаме безпричинно отсъстващи ученици</a:t>
            </a:r>
            <a:r>
              <a:rPr lang="bg-BG" sz="2400" b="1" dirty="0">
                <a:solidFill>
                  <a:schemeClr val="bg1"/>
                </a:solidFill>
              </a:rPr>
              <a:t>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B44A4DDA-57BD-1A03-C41D-3CE3D2DB57EE}"/>
              </a:ext>
            </a:extLst>
          </p:cNvPr>
          <p:cNvSpPr txBox="1"/>
          <p:nvPr/>
        </p:nvSpPr>
        <p:spPr>
          <a:xfrm rot="20108815">
            <a:off x="6374798" y="4514672"/>
            <a:ext cx="6039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chemeClr val="bg1"/>
                </a:solidFill>
              </a:rPr>
              <a:t>А за имащите здравословен проблем ,</a:t>
            </a:r>
          </a:p>
          <a:p>
            <a:r>
              <a:rPr lang="bg-BG" sz="2400" b="1" dirty="0">
                <a:solidFill>
                  <a:schemeClr val="bg1"/>
                </a:solidFill>
              </a:rPr>
              <a:t>поради който не могат да посещават</a:t>
            </a:r>
          </a:p>
          <a:p>
            <a:r>
              <a:rPr lang="bg-BG" sz="2400" b="1" dirty="0">
                <a:solidFill>
                  <a:schemeClr val="bg1"/>
                </a:solidFill>
              </a:rPr>
              <a:t>у</a:t>
            </a:r>
            <a:r>
              <a:rPr lang="bg-BG" sz="2400" b="1" dirty="0" smtClean="0">
                <a:solidFill>
                  <a:schemeClr val="bg1"/>
                </a:solidFill>
              </a:rPr>
              <a:t>чилище </a:t>
            </a:r>
            <a:r>
              <a:rPr lang="bg-BG" sz="2400" b="1" dirty="0">
                <a:solidFill>
                  <a:schemeClr val="bg1"/>
                </a:solidFill>
              </a:rPr>
              <a:t>, се грижим да не </a:t>
            </a:r>
            <a:r>
              <a:rPr lang="bg-BG" sz="2400" b="1" dirty="0" smtClean="0">
                <a:solidFill>
                  <a:schemeClr val="bg1"/>
                </a:solidFill>
              </a:rPr>
              <a:t>изостават.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" name="Картина 2" descr="Картина, която съдържа обувка, обувки, Обувки за ходене, Карминово&#10;&#10;Описанието е генерирано автоматично">
            <a:extLst>
              <a:ext uri="{FF2B5EF4-FFF2-40B4-BE49-F238E27FC236}">
                <a16:creationId xmlns:a16="http://schemas.microsoft.com/office/drawing/2014/main" id="{8FF9482C-8FA7-8DC4-6BC3-8B698DBB7A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854" y="4584931"/>
            <a:ext cx="2273069" cy="2273069"/>
          </a:xfrm>
          <a:prstGeom prst="rect">
            <a:avLst/>
          </a:prstGeom>
          <a:effectLst>
            <a:softEdge rad="406400"/>
          </a:effectLst>
        </p:spPr>
      </p:pic>
    </p:spTree>
    <p:extLst>
      <p:ext uri="{BB962C8B-B14F-4D97-AF65-F5344CB8AC3E}">
        <p14:creationId xmlns:p14="http://schemas.microsoft.com/office/powerpoint/2010/main" val="284995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8F92E-9F39-468A-86F9-05E5B6FF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на закрито, текст, стена, компютър&#10;&#10;Описанието е генерирано автоматично">
            <a:extLst>
              <a:ext uri="{FF2B5EF4-FFF2-40B4-BE49-F238E27FC236}">
                <a16:creationId xmlns:a16="http://schemas.microsoft.com/office/drawing/2014/main" id="{A76E864E-E405-F84C-CD59-9729B30877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7012"/>
            <a:ext cx="2906038" cy="3130988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5" name="Картина 4" descr="Картина, която съдържа текст, човек, дрехи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E73074AE-155E-AD6B-AB5E-7B7A9D0B758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079" y="3727011"/>
            <a:ext cx="4212921" cy="3130987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7" name="Картина 6" descr="Картина, която съдържа текст, човек, на закрито, Персонален компютър&#10;&#10;Описанието е генерирано автоматично">
            <a:extLst>
              <a:ext uri="{FF2B5EF4-FFF2-40B4-BE49-F238E27FC236}">
                <a16:creationId xmlns:a16="http://schemas.microsoft.com/office/drawing/2014/main" id="{0F9F61EF-EFC2-62D1-C42C-2887AB9BF9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906039" cy="3429000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9" name="Картина 8" descr="Картина, която съдържа текст, на закрито, Персонален компютър, Компютърен монитор&#10;&#10;Описанието е генерирано автоматично">
            <a:extLst>
              <a:ext uri="{FF2B5EF4-FFF2-40B4-BE49-F238E27FC236}">
                <a16:creationId xmlns:a16="http://schemas.microsoft.com/office/drawing/2014/main" id="{99884EF7-7D74-BECF-E825-58818C9F2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797" y="1"/>
            <a:ext cx="3386203" cy="342899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Картина 10" descr="Картина, която съдържа текст, на закрито, Персонален компютър, компютър&#10;&#10;Описанието е генерирано автоматично">
            <a:extLst>
              <a:ext uri="{FF2B5EF4-FFF2-40B4-BE49-F238E27FC236}">
                <a16:creationId xmlns:a16="http://schemas.microsoft.com/office/drawing/2014/main" id="{F0290785-3BC9-0D4E-38E8-F3A92EFFDE8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573"/>
            <a:ext cx="2501290" cy="2971277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13" name="Картина 12" descr="Картина, която съдържа текст, електроника, на закрито, Персонален компютър&#10;&#10;Описанието е генерирано автоматично">
            <a:extLst>
              <a:ext uri="{FF2B5EF4-FFF2-40B4-BE49-F238E27FC236}">
                <a16:creationId xmlns:a16="http://schemas.microsoft.com/office/drawing/2014/main" id="{A6071352-E5FD-3E75-8F22-B712EB695C6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439" y="3727013"/>
            <a:ext cx="3076966" cy="3130987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5" name="Картина 14" descr="Картина, която съдържа текст, дрехи, човек, Обучение&#10;&#10;Описанието е генерирано автоматично">
            <a:extLst>
              <a:ext uri="{FF2B5EF4-FFF2-40B4-BE49-F238E27FC236}">
                <a16:creationId xmlns:a16="http://schemas.microsoft.com/office/drawing/2014/main" id="{9DF6A48F-FD23-0B12-23FD-6836B1A5CF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19" y="-2"/>
            <a:ext cx="2906039" cy="324685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9" name="Картина 18" descr="Картина, която съдържа текст, дрехи, човек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90152C8A-9644-21A4-C918-5844F1E1D1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899" y="3886721"/>
            <a:ext cx="2611545" cy="2971277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20" name="Текстово поле 19">
            <a:extLst>
              <a:ext uri="{FF2B5EF4-FFF2-40B4-BE49-F238E27FC236}">
                <a16:creationId xmlns:a16="http://schemas.microsoft.com/office/drawing/2014/main" id="{5C1BD4A7-D892-BF64-215C-5D1D0087E729}"/>
              </a:ext>
            </a:extLst>
          </p:cNvPr>
          <p:cNvSpPr txBox="1"/>
          <p:nvPr/>
        </p:nvSpPr>
        <p:spPr>
          <a:xfrm>
            <a:off x="456354" y="2277355"/>
            <a:ext cx="109003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</a:rPr>
              <a:t>Използваме различни методи за мотивиране на учениците и постигане</a:t>
            </a:r>
          </a:p>
          <a:p>
            <a:pPr algn="ctr"/>
            <a:r>
              <a:rPr lang="bg-BG" sz="2800" b="1" dirty="0">
                <a:solidFill>
                  <a:schemeClr val="bg1"/>
                </a:solidFill>
              </a:rPr>
              <a:t>на </a:t>
            </a:r>
            <a:r>
              <a:rPr lang="bg-BG" sz="2800" b="1" dirty="0" smtClean="0">
                <a:solidFill>
                  <a:schemeClr val="bg1"/>
                </a:solidFill>
              </a:rPr>
              <a:t>по-добри резултати.</a:t>
            </a:r>
          </a:p>
          <a:p>
            <a:pPr algn="ctr"/>
            <a:r>
              <a:rPr lang="bg-BG" sz="3600" b="1" dirty="0">
                <a:solidFill>
                  <a:schemeClr val="bg1"/>
                </a:solidFill>
              </a:rPr>
              <a:t>Щ</a:t>
            </a:r>
            <a:r>
              <a:rPr lang="bg-BG" sz="3600" b="1" dirty="0" smtClean="0">
                <a:solidFill>
                  <a:schemeClr val="bg1"/>
                </a:solidFill>
              </a:rPr>
              <a:t>е </a:t>
            </a:r>
            <a:r>
              <a:rPr lang="bg-BG" sz="3600" b="1" dirty="0">
                <a:solidFill>
                  <a:schemeClr val="bg1"/>
                </a:solidFill>
              </a:rPr>
              <a:t>продължаваме и </a:t>
            </a:r>
            <a:r>
              <a:rPr lang="bg-BG" sz="3600" b="1" dirty="0" smtClean="0">
                <a:solidFill>
                  <a:schemeClr val="bg1"/>
                </a:solidFill>
              </a:rPr>
              <a:t>занапред!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1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 descr="Картина, която съдържа цветност, Фрактално изкуство, вихрушка, кръг&#10;&#10;Описанието е генерирано автоматично">
            <a:extLst>
              <a:ext uri="{FF2B5EF4-FFF2-40B4-BE49-F238E27FC236}">
                <a16:creationId xmlns:a16="http://schemas.microsoft.com/office/drawing/2014/main" id="{047925AE-097D-8899-58E4-97EA5AB75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Картина 12" descr="Картина, която съдържа човек, спорт, Човешко лице, Танц&#10;&#10;Описанието е генерирано автоматично">
            <a:extLst>
              <a:ext uri="{FF2B5EF4-FFF2-40B4-BE49-F238E27FC236}">
                <a16:creationId xmlns:a16="http://schemas.microsoft.com/office/drawing/2014/main" id="{D315EF93-D601-5B62-29E1-FB1C1929F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16" y="1583433"/>
            <a:ext cx="5398717" cy="3840337"/>
          </a:xfrm>
          <a:prstGeom prst="rect">
            <a:avLst/>
          </a:prstGeom>
          <a:effectLst>
            <a:softEdge rad="596900"/>
          </a:effectLst>
        </p:spPr>
      </p:pic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08216E06-B53B-5CF8-FB55-EBEC0331F3F1}"/>
              </a:ext>
            </a:extLst>
          </p:cNvPr>
          <p:cNvSpPr txBox="1"/>
          <p:nvPr/>
        </p:nvSpPr>
        <p:spPr>
          <a:xfrm>
            <a:off x="-12395" y="-199360"/>
            <a:ext cx="12149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b="1" dirty="0">
                <a:solidFill>
                  <a:schemeClr val="bg1"/>
                </a:solidFill>
              </a:rPr>
              <a:t>И всичко това е благодарение на екипа от </a:t>
            </a:r>
            <a:r>
              <a:rPr lang="bg-BG" sz="4400" b="1" dirty="0" smtClean="0">
                <a:solidFill>
                  <a:schemeClr val="bg1"/>
                </a:solidFill>
              </a:rPr>
              <a:t>колеги, с </a:t>
            </a:r>
            <a:r>
              <a:rPr lang="bg-BG" sz="4400" b="1" dirty="0">
                <a:solidFill>
                  <a:schemeClr val="bg1"/>
                </a:solidFill>
              </a:rPr>
              <a:t>който работим </a:t>
            </a:r>
          </a:p>
          <a:p>
            <a:pPr algn="ctr"/>
            <a:r>
              <a:rPr lang="bg-BG" sz="4400" b="1" dirty="0">
                <a:solidFill>
                  <a:schemeClr val="bg1"/>
                </a:solidFill>
              </a:rPr>
              <a:t>з</a:t>
            </a:r>
            <a:r>
              <a:rPr lang="bg-BG" sz="4400" b="1" dirty="0" smtClean="0">
                <a:solidFill>
                  <a:schemeClr val="bg1"/>
                </a:solidFill>
              </a:rPr>
              <a:t>адружно, въпреки </a:t>
            </a:r>
            <a:r>
              <a:rPr lang="bg-BG" sz="4400" b="1" dirty="0">
                <a:solidFill>
                  <a:schemeClr val="bg1"/>
                </a:solidFill>
              </a:rPr>
              <a:t>различията си!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16" name="Картина 15" descr="Картина, която съдържа заек, анимирана рисунка, зайче, графична колекция&#10;&#10;Описанието е генерирано автоматично">
            <a:extLst>
              <a:ext uri="{FF2B5EF4-FFF2-40B4-BE49-F238E27FC236}">
                <a16:creationId xmlns:a16="http://schemas.microsoft.com/office/drawing/2014/main" id="{DE242371-D37D-4572-B405-9A19B29B0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809" y="1790724"/>
            <a:ext cx="2463191" cy="2463191"/>
          </a:xfrm>
          <a:prstGeom prst="rect">
            <a:avLst/>
          </a:prstGeom>
          <a:effectLst>
            <a:softEdge rad="393700"/>
          </a:effectLst>
        </p:spPr>
      </p:pic>
      <p:pic>
        <p:nvPicPr>
          <p:cNvPr id="18" name="Картина 17" descr="Картина, която съдържа графична колекция, анимирана рисунка, рисунка, илюстрация&#10;&#10;Описанието е генерирано автоматично">
            <a:extLst>
              <a:ext uri="{FF2B5EF4-FFF2-40B4-BE49-F238E27FC236}">
                <a16:creationId xmlns:a16="http://schemas.microsoft.com/office/drawing/2014/main" id="{7F6A5257-74B6-20E6-BDFD-1ABC40670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2104"/>
            <a:ext cx="2255660" cy="2235896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031B3A53-C284-C2BA-BE9A-A47EF727C511}"/>
              </a:ext>
            </a:extLst>
          </p:cNvPr>
          <p:cNvSpPr txBox="1"/>
          <p:nvPr/>
        </p:nvSpPr>
        <p:spPr>
          <a:xfrm>
            <a:off x="3931463" y="5405290"/>
            <a:ext cx="80942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dirty="0">
                <a:solidFill>
                  <a:schemeClr val="bg1"/>
                </a:solidFill>
              </a:rPr>
              <a:t>Благодарим за вниманието!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vortex dir="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">
  <a:themeElements>
    <a:clrScheme name="Custom 171">
      <a:dk1>
        <a:sysClr val="windowText" lastClr="000000"/>
      </a:dk1>
      <a:lt1>
        <a:sysClr val="window" lastClr="FFFFFF"/>
      </a:lt1>
      <a:dk2>
        <a:srgbClr val="A5B592"/>
      </a:dk2>
      <a:lt2>
        <a:srgbClr val="FEFAC9"/>
      </a:lt2>
      <a:accent1>
        <a:srgbClr val="C69E93"/>
      </a:accent1>
      <a:accent2>
        <a:srgbClr val="B7C4C1"/>
      </a:accent2>
      <a:accent3>
        <a:srgbClr val="7C8A8B"/>
      </a:accent3>
      <a:accent4>
        <a:srgbClr val="E2CDBC"/>
      </a:accent4>
      <a:accent5>
        <a:srgbClr val="959E89"/>
      </a:accent5>
      <a:accent6>
        <a:srgbClr val="545C6E"/>
      </a:accent6>
      <a:hlink>
        <a:srgbClr val="8E58B6"/>
      </a:hlink>
      <a:folHlink>
        <a:srgbClr val="7F6F6F"/>
      </a:folHlink>
    </a:clrScheme>
    <a:fontScheme name="Custom 76">
      <a:majorFont>
        <a:latin typeface="Goudy Old Style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381587_Win32_SL_V13" id="{F20C6250-62BA-457E-B250-03D7EF3FEC8F}" vid="{0DD98A1E-8B19-4FC3-8AFA-E0AC98D219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60C06F9-3BB9-4443-9C2A-670BA7151F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AABA19-8BE1-48A9-BC2D-6C8E694246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DB8640-6848-42EB-9A54-2F5003E825EA}">
  <ds:schemaRefs>
    <ds:schemaRef ds:uri="http://purl.org/dc/terms/"/>
    <ds:schemaRef ds:uri="http://purl.org/dc/dcmitype/"/>
    <ds:schemaRef ds:uri="71af3243-3dd4-4a8d-8c0d-dd76da1f02a5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230e9df3-be65-4c73-a93b-d1236ebd677e"/>
    <ds:schemaRef ds:uri="16c05727-aa75-4e4a-9b5f-8a80a1165891"/>
    <ds:schemaRef ds:uri="http://schemas.microsoft.com/sharepoint/v3"/>
    <ds:schemaRef ds:uri="http://schemas.microsoft.com/office/2006/metadata/properties"/>
    <ds:schemaRef ds:uri="http://purl.org/dc/elements/1.1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Pheasant presentation</Template>
  <TotalTime>531</TotalTime>
  <Words>264</Words>
  <Application>Microsoft Office PowerPoint</Application>
  <PresentationFormat>Widescreen</PresentationFormat>
  <Paragraphs>43</Paragraphs>
  <Slides>16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Aptos Black</vt:lpstr>
      <vt:lpstr>Arial</vt:lpstr>
      <vt:lpstr>Calibri</vt:lpstr>
      <vt:lpstr>Goudy Old Style</vt:lpstr>
      <vt:lpstr>Speak Pro</vt:lpstr>
      <vt:lpstr>Custom</vt:lpstr>
      <vt:lpstr>Резултати от учебно - възпитателната работа на VI клас през първия учебен срок   2024/2025 година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Резултати от учебно - възпитателната работа на VI клас през първия учебен срок   2024/2025 година</dc:title>
  <dc:creator>Миглена Й. Петрова</dc:creator>
  <cp:lastModifiedBy>Lenovo</cp:lastModifiedBy>
  <cp:revision>12</cp:revision>
  <dcterms:created xsi:type="dcterms:W3CDTF">2025-01-29T21:16:19Z</dcterms:created>
  <dcterms:modified xsi:type="dcterms:W3CDTF">2025-02-17T13:51:10Z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