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83" r:id="rId2"/>
    <p:sldId id="257" r:id="rId3"/>
    <p:sldId id="259" r:id="rId4"/>
    <p:sldId id="260" r:id="rId5"/>
    <p:sldId id="262" r:id="rId6"/>
    <p:sldId id="263" r:id="rId7"/>
    <p:sldId id="265" r:id="rId8"/>
    <p:sldId id="268" r:id="rId9"/>
    <p:sldId id="270" r:id="rId10"/>
    <p:sldId id="272" r:id="rId11"/>
    <p:sldId id="274" r:id="rId12"/>
    <p:sldId id="276" r:id="rId13"/>
    <p:sldId id="277" r:id="rId14"/>
    <p:sldId id="278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17" r:id="rId24"/>
    <p:sldId id="318" r:id="rId25"/>
    <p:sldId id="319" r:id="rId26"/>
    <p:sldId id="323" r:id="rId27"/>
    <p:sldId id="322" r:id="rId28"/>
    <p:sldId id="321" r:id="rId29"/>
    <p:sldId id="286" r:id="rId30"/>
    <p:sldId id="305" r:id="rId31"/>
    <p:sldId id="306" r:id="rId32"/>
    <p:sldId id="307" r:id="rId33"/>
    <p:sldId id="308" r:id="rId34"/>
    <p:sldId id="291" r:id="rId35"/>
    <p:sldId id="294" r:id="rId36"/>
    <p:sldId id="292" r:id="rId37"/>
    <p:sldId id="293" r:id="rId38"/>
    <p:sldId id="285" r:id="rId39"/>
    <p:sldId id="288" r:id="rId40"/>
    <p:sldId id="289" r:id="rId41"/>
    <p:sldId id="290" r:id="rId42"/>
    <p:sldId id="295" r:id="rId43"/>
    <p:sldId id="296" r:id="rId44"/>
    <p:sldId id="309" r:id="rId45"/>
    <p:sldId id="310" r:id="rId46"/>
    <p:sldId id="311" r:id="rId47"/>
    <p:sldId id="312" r:id="rId48"/>
    <p:sldId id="314" r:id="rId49"/>
    <p:sldId id="326" r:id="rId50"/>
    <p:sldId id="327" r:id="rId51"/>
    <p:sldId id="330" r:id="rId52"/>
    <p:sldId id="331" r:id="rId53"/>
    <p:sldId id="332" r:id="rId54"/>
  </p:sldIdLst>
  <p:sldSz cx="9144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DC108A-8ABD-0C7E-7AAA-3A76602EA7A8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bg-BG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E66606-B1E6-AE47-8510-CF7A9072AA5E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bg-BG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19B04F6A-0EB5-48BC-93B9-A6230CF353F2}" type="datetime1">
              <a:rPr lang="bg-BG"/>
              <a:pPr lvl="0"/>
              <a:t>5.1.2024 г.</a:t>
            </a:fld>
            <a:endParaRPr lang="bg-BG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69E31C2-1A81-0AD3-5D30-6DBA65D248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C847629-85C0-4241-BF71-21E7C90F69E6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D341EA-B2AF-14B2-375F-F32DFB6F583F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bg-BG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29FF99-749F-6B5D-440A-963284083D7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bg-BG" sz="12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 pitchFamily="34"/>
              </a:defRPr>
            </a:lvl1pPr>
          </a:lstStyle>
          <a:p>
            <a:pPr lvl="0"/>
            <a:fld id="{D5052809-F5AF-4ED5-A3B5-92E855ADBE2D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69527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0">
      <a:lnSpc>
        <a:spcPct val="100000"/>
      </a:lnSpc>
      <a:spcBef>
        <a:spcPts val="40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84F042A-55D3-E777-AB13-C6F923B011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DEF7267-0269-F576-A857-38300A14020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bg-BG"/>
              <a:t>Изготвил: Мария Василева</a:t>
            </a:r>
          </a:p>
          <a:p>
            <a:pPr lvl="0"/>
            <a:r>
              <a:rPr lang="bg-BG"/>
              <a:t>ОУ “Христо Ботев”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61EB732-8E36-1993-8278-42FF643E82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7D2390A-F4C0-D1C1-E012-EA4ED81EAFD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bg-BG"/>
              <a:t>Основно училище “Христо Ботев” кв. “Победа” гр. Бургас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347D942B-7606-E185-9C0D-2E1A713A1B91}"/>
              </a:ext>
            </a:extLst>
          </p:cNvPr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57D05E7-D068-44DF-877A-36683B42EA21}" type="slidenum">
              <a:t>3</a:t>
            </a:fld>
            <a:endParaRPr lang="bg-BG" sz="1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F3B2C5-33CC-1815-9672-CEEF9B573F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8D5963-4DD7-015C-AFBD-79819C3B55D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 hangingPunct="1">
              <a:spcBef>
                <a:spcPts val="0"/>
              </a:spcBef>
            </a:pPr>
            <a:r>
              <a:rPr lang="bg-BG"/>
              <a:t>По идея на учителя и кмет на Бургас – Куйков, през 1921 година кантона на Окръжно пътно управление приютява децата на жителите на кв. “Пясъците”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26783ED0-3014-3D0E-0675-596E78A57C50}"/>
              </a:ext>
            </a:extLst>
          </p:cNvPr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CB8507C-7F2B-419B-A6CB-59E1433BACB1}" type="slidenum">
              <a:t>5</a:t>
            </a:fld>
            <a:endParaRPr lang="bg-BG" sz="1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B47D2E-65D3-F534-1CE4-DFC7AD40CF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A21337-40B2-D9CF-0FF9-F4E181DADEE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3CB806FC-2CE8-12CB-E612-A8AD6617A6FD}"/>
              </a:ext>
            </a:extLst>
          </p:cNvPr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54B82FD-AE29-4876-A780-DA2A6D87D874}" type="slidenum">
              <a:t>7</a:t>
            </a:fld>
            <a:endParaRPr lang="bg-BG" sz="1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33306F-72AF-4650-F106-210D8ECB52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9C0A59-A576-17E7-0BB9-58ADA800683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F23D144F-AC05-2F95-E4E8-E154AABC3B45}"/>
              </a:ext>
            </a:extLst>
          </p:cNvPr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085DB71-006A-4F3C-8231-212D2B903B25}" type="slidenum">
              <a:t>8</a:t>
            </a:fld>
            <a:endParaRPr lang="bg-BG" sz="1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C0392C-CA51-B6FE-7782-D81C5FF72F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816CC7-16CC-E16F-B2C1-E8C2050EA88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A25E2D46-CE5B-A043-FD1B-1D937DC0CB0B}"/>
              </a:ext>
            </a:extLst>
          </p:cNvPr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A5C953D-25B9-4437-8045-F94CF87335F9}" type="slidenum">
              <a:t>9</a:t>
            </a:fld>
            <a:endParaRPr lang="bg-BG" sz="1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D52725-362B-E3D6-F0B4-C2708D188C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A2A6ED-9FB5-6981-8E51-6252BC6D2BF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F043A5C9-A18A-525E-EE04-7E55B6619AA6}"/>
              </a:ext>
            </a:extLst>
          </p:cNvPr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3800AD6-0D86-4541-AFED-5A40F628CBD3}" type="slidenum">
              <a:t>10</a:t>
            </a:fld>
            <a:endParaRPr lang="bg-BG" sz="1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D04E45-88D2-CAFA-3690-C878FE6696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654F53-4D79-1181-1DA2-0B3DEECC7E8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E83DF75D-454D-4248-FB5E-E358168CC74E}"/>
              </a:ext>
            </a:extLst>
          </p:cNvPr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54ED91A-59B7-4042-8367-CCDE654B25D6}" type="slidenum">
              <a:t>11</a:t>
            </a:fld>
            <a:endParaRPr lang="bg-BG" sz="1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474F0F-1D38-C1CF-9853-AF0D60B980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B0C310-BF54-FF68-EB4B-EC76051CFB2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90022E2F-4419-469E-BAA7-F75D586E81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BEB872B-4776-1176-3CE0-5CEEEF99402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bg-BG"/>
              <a:t>Проект МАТРА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3B9DF13-9E89-BF6D-3759-DC912B8798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5EEAD28-CDBC-B7BA-FF7E-9749F10447D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bg-BG"/>
              <a:t>Проект “С грижа към всеки ученик”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74D299C-632E-F37C-43C7-F44D7C2AC7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E3F14E5-11D6-4B82-B2B0-C60013CC02D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bg-BG"/>
              <a:t>Проект “Здраве за щастие”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25242C7F-2FCC-8916-9EA0-D915B8CCE032}"/>
              </a:ext>
            </a:extLst>
          </p:cNvPr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3A810D6-33F6-449E-9BD8-847D7B3AFCA0}" type="slidenum">
              <a:t>26</a:t>
            </a:fld>
            <a:endParaRPr lang="bg-BG" sz="1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D3C9ED-958E-0F7D-82B7-6B2D789FB5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599C39-2040-1EFB-DF3C-1A82638FFBB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 hangingPunct="1"/>
            <a:r>
              <a:rPr lang="bg-BG"/>
              <a:t>Проект “Без звънец”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3A09BF7B-F248-ABA2-A85E-40474B31AB38}"/>
              </a:ext>
            </a:extLst>
          </p:cNvPr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2976C12-DDC1-428D-9DEF-D716BE172130}" type="slidenum">
              <a:t>27</a:t>
            </a:fld>
            <a:endParaRPr lang="bg-BG" sz="1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49F65D-0D49-6395-70EF-F4D45AC11D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85B857-6B28-D60E-11E1-DBA1403C743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 hangingPunct="1"/>
            <a:r>
              <a:rPr lang="bg-BG"/>
              <a:t>Проект “ Трафик на хора”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984C24DB-6AAC-4648-AF1C-C091C46962CB}"/>
              </a:ext>
            </a:extLst>
          </p:cNvPr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0D8234A-5C29-4C6B-8FB3-E298816FA036}" type="slidenum">
              <a:t>28</a:t>
            </a:fld>
            <a:endParaRPr lang="bg-BG" sz="1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10FD60-5421-8468-7C9D-101AC4E837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70CDC6-CAE0-8034-9DB0-EA859387736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998ED9F9-2C60-B397-D14C-1E7A0C75960F}"/>
              </a:ext>
            </a:extLst>
          </p:cNvPr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723F3B5-6085-4475-9660-1392B62D1A7E}" type="slidenum">
              <a:t>29</a:t>
            </a:fld>
            <a:endParaRPr lang="bg-BG" sz="1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3A9B80-4432-ADD8-6CED-6D4E4BDB27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31E8EE-44C7-7428-1CA9-7FC759180A1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9D1868E-F791-418F-2D1D-C055736ACAC6}"/>
              </a:ext>
            </a:extLst>
          </p:cNvPr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AB8600F-55C2-4B16-AB7D-4F73F8C6A1E9}" type="slidenum">
              <a:t>38</a:t>
            </a:fld>
            <a:endParaRPr lang="bg-BG" sz="1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E42641-2E08-D134-93AA-8B04A68499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064105-2335-43B1-FF19-3E0894871C5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00A7BC01-ABA6-31CF-AA41-9DD6EB371CF0}"/>
              </a:ext>
            </a:extLst>
          </p:cNvPr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9981C51-7603-4085-9B7E-65ED85BC1BEB}" type="slidenum">
              <a:t>39</a:t>
            </a:fld>
            <a:endParaRPr lang="bg-BG" sz="1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91F4CE-55C8-04C9-69EB-E16A76E9DF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AE37C5-3998-50BA-1D15-CD33FE0E89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6E2BD8F3-0141-4C35-F235-BBE733156B14}"/>
              </a:ext>
            </a:extLst>
          </p:cNvPr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B24C902-D7E9-407D-B59D-E3BE59165491}" type="slidenum">
              <a:t>48</a:t>
            </a:fld>
            <a:endParaRPr lang="bg-BG" sz="1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23328C-A01E-FA2D-7270-088854E126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F34334-83D0-3D37-30A1-AB71C90AED0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E1086D5-A7F3-FD1D-01D9-8046B14C01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A828E32-6D31-0814-E71A-B23A40E0A5D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bg-BG"/>
              <a:t>Екипът от ОУ “Христо Ботев” кв. “Победа”, гр. Бургас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41D03DC-933F-DFD6-DE5F-28C26A030A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681AF44-3465-F9AD-75FE-D156314D09C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bg-BG"/>
              <a:t>С ръководител - Мария Василева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53CFA-285E-BD41-7697-62855FDF451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bg-BG"/>
              <a:t>Редакт. стил загл. образец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D7F16A-A1FA-8D9F-470E-46FC5A1F220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9F554-BDEA-8893-35BA-5248C189A3B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B2E7548-DF5F-4380-87F5-4370920296C8}" type="datetime1">
              <a:rPr lang="bg-BG"/>
              <a:pPr lvl="0"/>
              <a:t>5.1.2024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4EEB6-94BF-B55C-3A63-5558D8A2580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C4AEDA-89DC-9827-5489-290D0457F2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971BE76-3A45-42CA-A539-5D359971DBD9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6369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3EDCF-2F3D-3769-E18C-C789E6EFBBE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bg-BG"/>
              <a:t>Редакт. стил загл. образец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8B11E-0007-B6E9-9D1E-F4CFA7D78BA4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F2DEB-72F3-CDD3-0E9D-2798F62FB40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6569ED4-9BF1-46FE-853B-A2CB64429F7E}" type="datetime1">
              <a:rPr lang="bg-BG"/>
              <a:pPr lvl="0"/>
              <a:t>5.1.2024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7E41A-772A-52A4-547E-02CBFB4B40B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F41B9-296E-AEA3-F023-43A3D62D460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7735985-4FB5-477D-9A11-FF12CE3E9127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0992508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7351A-269F-8EA9-138B-2A46C8E5A0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bg-BG"/>
              <a:t>Редакт. стил загл. образец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40192-E0C0-9DBD-3E88-6D62478C7C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EF47B1-CC06-CE95-053D-ABE358FC219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323F9BE-8BF5-46CF-BF77-F4217FBB44A7}" type="datetime1">
              <a:rPr lang="bg-BG"/>
              <a:pPr lvl="0"/>
              <a:t>5.1.2024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29E7C-D243-EF1F-738F-A6855B41FC3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0A56C-B14D-E2E7-C6F9-149563D4C9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FCA3750-38AC-4043-B5AE-C84AAC7CE877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35841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6E0FF-F425-39C8-ED9F-0ACF12E3685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bg-BG"/>
              <a:t>Редакт. стил загл. образец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A2E3F-F397-A6F5-223F-7A922621464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D61DD8-3541-6F97-D249-1F78F42A270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D6AB28A-0BFB-7301-FD73-96EFF36D008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F1D604-BE53-4205-8E71-6A0050CC3877}" type="datetime1">
              <a:rPr lang="bg-BG"/>
              <a:pPr lvl="0"/>
              <a:t>5.1.2024 г.</a:t>
            </a:fld>
            <a:endParaRPr lang="bg-BG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79BEDFC-0907-1104-6E5B-1D8804A3B3F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bg-BG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2695694-1A21-C278-811F-20D27206FC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200C772-B0DC-4DA0-B90B-1EA829B76C20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38284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FBD3E-C789-2EC9-BDEA-7D6E69F8A3A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bg-BG"/>
              <a:t>Редакт. стил загл. образец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35A18D-8D1C-23CC-1BB6-31A86DB6B8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8B8F34-5F90-CB86-6BCA-4FC354CAF79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BA69E2-9E8C-CA25-0DC2-D5B1A2CD9B9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009AD2-040A-83C8-DDDD-C7360F31D477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B66A9D4-FF97-4607-97F3-E9FE3D2A3E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6AECF95-F011-4F68-BBDD-0F6749F185BC}" type="datetime1">
              <a:rPr lang="bg-BG"/>
              <a:pPr lvl="0"/>
              <a:t>5.1.2024 г.</a:t>
            </a:fld>
            <a:endParaRPr lang="bg-BG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4ECFB53-4E40-C314-424F-4E1084EF0E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bg-BG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144D120-07AE-3263-8573-DAD660B7CA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636FA1B-1ACC-4E4B-8F7E-C32527908F25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84418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82F48-C8BC-BEF8-00C6-B3778C4F6DD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bg-BG"/>
              <a:t>Редакт. стил загл. образец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56505CE-46F4-4E98-9284-D8837D03A3A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F0A41C0-490C-460F-B8B0-8675BAB8A7B0}" type="datetime1">
              <a:rPr lang="bg-BG"/>
              <a:pPr lvl="0"/>
              <a:t>5.1.2024 г.</a:t>
            </a:fld>
            <a:endParaRPr lang="bg-BG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8AEB1EF-E084-B316-192A-0D0A9AA8347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bg-BG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38FBF32-A870-56A0-27DD-3585CA527B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544BE89-1CBB-49BF-9A31-3819E778B18F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59516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4B5D679-5B8D-40A9-E495-DD2F42DE955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2CE10C6-F8A1-4B7B-B583-20DB21B41321}" type="datetime1">
              <a:rPr lang="bg-BG"/>
              <a:pPr lvl="0"/>
              <a:t>5.1.2024 г.</a:t>
            </a:fld>
            <a:endParaRPr lang="bg-BG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2E4C8F1-A474-2575-E4BE-3B8595FE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bg-BG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7CB1266-AA8F-4AD5-F3C8-BEF18DC3BDA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FD5F129-3FBD-4817-832C-56C16922B24E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034213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B3637-B35D-980A-6608-DD82368B22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bg-BG"/>
              <a:t>Редакт. стил загл. образец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42605-8C3E-B3AF-C48C-2AFE3B7362E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85EB77-4DE6-610B-D19E-D18D2161519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09C3AC9-16D1-74BF-EF79-143E4F6E95B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284D3D1-14B2-4E40-A9F1-FD89067EA216}" type="datetime1">
              <a:rPr lang="bg-BG"/>
              <a:pPr lvl="0"/>
              <a:t>5.1.2024 г.</a:t>
            </a:fld>
            <a:endParaRPr lang="bg-BG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FB456E0-CD19-67A5-EA6A-B2A63E57DAE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bg-BG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A43854E-980B-6698-F3F5-9654EAC1DFA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EED9488-A95D-4E55-BBB3-B174C3EF3462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08374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0ED04-7D12-45C5-B7F5-ACF6F196A8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bg-BG"/>
              <a:t>Редакт. стил загл. образец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BC2D1C-23CE-E21E-58CD-D6BAE59C2034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bg-BG"/>
              <a:t>Щракнете върху иконата, за да добавите картина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968F95-6375-E1E0-A3BA-195F26E9EB1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D3BC13A-F2F9-5625-5A57-23BFECD4B6B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18BDB17-26CF-4B63-B1C2-0A993E917DC3}" type="datetime1">
              <a:rPr lang="bg-BG"/>
              <a:pPr lvl="0"/>
              <a:t>5.1.2024 г.</a:t>
            </a:fld>
            <a:endParaRPr lang="bg-BG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B2CC561-AA66-6B53-6E72-1A7E4F6CB77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bg-BG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8D26716-6E69-CEB5-8448-78144DE54FB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EE83756-9EA0-462C-BCE1-1A352C03C561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33279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C9236-3EB7-84C2-E2E9-2E6053A946B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bg-BG"/>
              <a:t>Редакт. стил загл. образец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ED5D06-C514-6619-A089-AB19C87EF89A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7ACBA-1D14-0351-32FD-7589562C4D7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A9B0857-74BD-40EC-8D1D-85A0DDCEEDC0}" type="datetime1">
              <a:rPr lang="bg-BG"/>
              <a:pPr lvl="0"/>
              <a:t>5.1.2024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BE22C-48DC-A1AA-6623-4F9DC311AC0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170363-E2D9-DE3B-2E56-2FE997B7220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9D5910-B649-476C-ACB2-B0D380287CCD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38955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5B14A9-3E67-9BE3-A540-AD6C5FC34CC1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bg-BG"/>
              <a:t>Редакт. стил загл. образец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AA8888-C5EA-A3A1-C82E-55892F982E3F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FE8EE-84A2-8EB8-409A-D65F21A9646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CC45C2E-BDDF-4536-962E-9D5FC06A790E}" type="datetime1">
              <a:rPr lang="bg-BG"/>
              <a:pPr lvl="0"/>
              <a:t>5.1.2024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4E5A6-9446-73A5-F6B4-48C1B2B06A6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43383-EDBB-235D-9B37-5E635BA8DC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61C1131-2EDA-420E-99A4-A784BC1309FE}" type="slidenum"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55924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FB0B15-CC40-93D2-31F7-E439E6B12B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/>
            <a:r>
              <a:rPr lang="bg-BG"/>
              <a:t>Редакт. стил загл. образец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5DCD28-CE8D-10C8-BE3C-DCCB0B0806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4B0202-C3C9-3E43-A3CB-03C3950A0242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bg-BG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0151B1FD-4569-4EA0-A942-AA80DD96C052}" type="datetime1">
              <a:rPr lang="bg-BG"/>
              <a:pPr lvl="0"/>
              <a:t>5.1.2024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12E5F-F1B6-46F6-525D-F9EFD72409DE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bg-BG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59A57D-51FD-F9C4-80B1-DAC39B013F4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bg-BG" sz="1200" b="0" i="0" u="none" strike="noStrike" kern="1200" cap="none" spc="0" baseline="0">
                <a:solidFill>
                  <a:srgbClr val="898989"/>
                </a:solidFill>
                <a:uFillTx/>
                <a:latin typeface="Calibri" pitchFamily="34"/>
                <a:cs typeface="Arial" pitchFamily="34"/>
              </a:defRPr>
            </a:lvl1pPr>
          </a:lstStyle>
          <a:p>
            <a:pPr lvl="0"/>
            <a:fld id="{53F96B98-7878-40C1-9AE5-F91BAC19A273}" type="slidenum"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8000">
    <p:zoom/>
  </p:transition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bg-BG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914400" rtl="0" fontAlgn="auto" hangingPunct="1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 pitchFamily="34"/>
        <a:buChar char="•"/>
        <a:tabLst/>
        <a:defRPr lang="bg-BG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914400" rtl="0" fontAlgn="auto" hangingPunct="1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 pitchFamily="34"/>
        <a:buChar char="–"/>
        <a:tabLst/>
        <a:defRPr lang="bg-BG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 pitchFamily="34"/>
        <a:buChar char="•"/>
        <a:tabLst/>
        <a:defRPr lang="bg-BG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–"/>
        <a:tabLst/>
        <a:defRPr lang="bg-BG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»"/>
        <a:tabLst/>
        <a:defRPr lang="bg-BG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5.pn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Relationship Id="rId9" Type="http://schemas.openxmlformats.org/officeDocument/2006/relationships/image" Target="../media/image70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5.png"/><Relationship Id="rId7" Type="http://schemas.openxmlformats.org/officeDocument/2006/relationships/image" Target="../media/image7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7" Type="http://schemas.openxmlformats.org/officeDocument/2006/relationships/image" Target="../media/image9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7" Type="http://schemas.openxmlformats.org/officeDocument/2006/relationships/image" Target="../media/image10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jpeg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jpeg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jpeg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jpeg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9.jpeg"/><Relationship Id="rId4" Type="http://schemas.openxmlformats.org/officeDocument/2006/relationships/image" Target="../media/image13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2.jpeg"/><Relationship Id="rId4" Type="http://schemas.openxmlformats.org/officeDocument/2006/relationships/image" Target="../media/image14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5.jpeg"/><Relationship Id="rId4" Type="http://schemas.openxmlformats.org/officeDocument/2006/relationships/image" Target="../media/image144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jpeg"/><Relationship Id="rId3" Type="http://schemas.openxmlformats.org/officeDocument/2006/relationships/image" Target="../media/image5.png"/><Relationship Id="rId7" Type="http://schemas.openxmlformats.org/officeDocument/2006/relationships/image" Target="../media/image14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8.jpeg"/><Relationship Id="rId5" Type="http://schemas.openxmlformats.org/officeDocument/2006/relationships/image" Target="../media/image147.jpeg"/><Relationship Id="rId4" Type="http://schemas.openxmlformats.org/officeDocument/2006/relationships/image" Target="../media/image146.jpeg"/><Relationship Id="rId9" Type="http://schemas.openxmlformats.org/officeDocument/2006/relationships/image" Target="../media/image15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jpeg"/><Relationship Id="rId5" Type="http://schemas.openxmlformats.org/officeDocument/2006/relationships/image" Target="../media/image154.jpeg"/><Relationship Id="rId4" Type="http://schemas.openxmlformats.org/officeDocument/2006/relationships/image" Target="../media/image15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xr. botev\98.jpg">
            <a:extLst>
              <a:ext uri="{FF2B5EF4-FFF2-40B4-BE49-F238E27FC236}">
                <a16:creationId xmlns:a16="http://schemas.microsoft.com/office/drawing/2014/main" id="{089EC54D-6967-87B9-7839-38739F932B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-7936"/>
            <a:ext cx="9358317" cy="68659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WordArt 6">
            <a:extLst>
              <a:ext uri="{FF2B5EF4-FFF2-40B4-BE49-F238E27FC236}">
                <a16:creationId xmlns:a16="http://schemas.microsoft.com/office/drawing/2014/main" id="{9BB40BB3-0588-9467-6785-67AAE24924F1}"/>
              </a:ext>
            </a:extLst>
          </p:cNvPr>
          <p:cNvSpPr/>
          <p:nvPr/>
        </p:nvSpPr>
        <p:spPr>
          <a:xfrm>
            <a:off x="684208" y="1628775"/>
            <a:ext cx="8020046" cy="2016123"/>
          </a:xfrm>
          <a:prstGeom prst="rect">
            <a:avLst/>
          </a:prstGeom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800" b="0" i="0" u="none" strike="noStrike" kern="1200" cap="none" spc="0" baseline="0">
                <a:ln w="9528" cap="flat">
                  <a:solidFill>
                    <a:srgbClr val="FFFFFF"/>
                  </a:solidFill>
                  <a:prstDash val="solid"/>
                  <a:round/>
                </a:ln>
                <a:noFill/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ПРОЕКТ НА ТЕМА: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800" b="0" i="0" u="none" strike="noStrike" kern="1200" cap="none" spc="0" baseline="0">
                <a:ln w="9528" cap="flat">
                  <a:solidFill>
                    <a:srgbClr val="FFFFFF"/>
                  </a:solidFill>
                  <a:prstDash val="solid"/>
                  <a:round/>
                </a:ln>
                <a:noFill/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"Училището в моя роден град Бургас – любимо и незабравимо"</a:t>
            </a:r>
          </a:p>
        </p:txBody>
      </p:sp>
      <p:sp>
        <p:nvSpPr>
          <p:cNvPr id="4" name="WordArt 5">
            <a:extLst>
              <a:ext uri="{FF2B5EF4-FFF2-40B4-BE49-F238E27FC236}">
                <a16:creationId xmlns:a16="http://schemas.microsoft.com/office/drawing/2014/main" id="{B1F546E5-FA82-0C0C-4394-D12EDA4FC2B5}"/>
              </a:ext>
            </a:extLst>
          </p:cNvPr>
          <p:cNvSpPr/>
          <p:nvPr/>
        </p:nvSpPr>
        <p:spPr>
          <a:xfrm>
            <a:off x="1187448" y="5373691"/>
            <a:ext cx="6480179" cy="942975"/>
          </a:xfrm>
          <a:prstGeom prst="rect">
            <a:avLst/>
          </a:prstGeom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800" b="0" i="0" u="none" strike="noStrike" kern="1200" cap="none" spc="0" baseline="0">
                <a:ln w="9528" cap="flat">
                  <a:solidFill>
                    <a:srgbClr val="FFFFFF"/>
                  </a:solidFill>
                  <a:prstDash val="solid"/>
                  <a:round/>
                </a:ln>
                <a:noFill/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Изготвил: Мария Василева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800" b="0" i="0" u="none" strike="noStrike" kern="1200" cap="none" spc="0" baseline="0">
                <a:ln w="9528" cap="flat">
                  <a:solidFill>
                    <a:srgbClr val="FFFFFF"/>
                  </a:solidFill>
                  <a:prstDash val="solid"/>
                  <a:round/>
                </a:ln>
                <a:noFill/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ОУ “Христо Ботев”</a:t>
            </a:r>
          </a:p>
        </p:txBody>
      </p:sp>
      <p:pic>
        <p:nvPicPr>
          <p:cNvPr id="5" name="Картина 2" descr="Картина, която съдържа текст, Шрифт, екранна снимка&#10;&#10;Описанието е генерирано автоматично">
            <a:extLst>
              <a:ext uri="{FF2B5EF4-FFF2-40B4-BE49-F238E27FC236}">
                <a16:creationId xmlns:a16="http://schemas.microsoft.com/office/drawing/2014/main" id="{959B4A09-E581-172D-32CC-CDC1E076C5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485" y="980730"/>
            <a:ext cx="7439028" cy="496854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xr. botev\2.jpg">
            <a:extLst>
              <a:ext uri="{FF2B5EF4-FFF2-40B4-BE49-F238E27FC236}">
                <a16:creationId xmlns:a16="http://schemas.microsoft.com/office/drawing/2014/main" id="{5EBB3B00-44B6-9065-63AE-9A55C8F952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17" descr="u4ili6e">
            <a:extLst>
              <a:ext uri="{FF2B5EF4-FFF2-40B4-BE49-F238E27FC236}">
                <a16:creationId xmlns:a16="http://schemas.microsoft.com/office/drawing/2014/main" id="{515FC27A-2F33-81B5-F1AE-D13E2A6807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835145" y="2852735"/>
            <a:ext cx="5400675" cy="3571874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sp>
        <p:nvSpPr>
          <p:cNvPr id="4" name="WordArt 6">
            <a:extLst>
              <a:ext uri="{FF2B5EF4-FFF2-40B4-BE49-F238E27FC236}">
                <a16:creationId xmlns:a16="http://schemas.microsoft.com/office/drawing/2014/main" id="{286A7BBC-B443-C8A0-2A33-B8B42A8A1B8F}"/>
              </a:ext>
            </a:extLst>
          </p:cNvPr>
          <p:cNvSpPr/>
          <p:nvPr/>
        </p:nvSpPr>
        <p:spPr>
          <a:xfrm>
            <a:off x="1187448" y="476246"/>
            <a:ext cx="6553203" cy="2232022"/>
          </a:xfrm>
          <a:prstGeom prst="rect">
            <a:avLst/>
          </a:prstGeom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800" b="0" i="0" u="none" strike="noStrike" kern="1200" cap="none" spc="0" baseline="0">
                <a:ln w="9528" cap="flat">
                  <a:solidFill>
                    <a:srgbClr val="FFFFFF"/>
                  </a:solidFill>
                  <a:prstDash val="solid"/>
                  <a:round/>
                </a:ln>
                <a:noFill/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Основно училище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800" b="0" i="0" u="none" strike="noStrike" kern="1200" cap="none" spc="0" baseline="0">
                <a:ln w="9528" cap="flat">
                  <a:solidFill>
                    <a:srgbClr val="FFFFFF"/>
                  </a:solidFill>
                  <a:prstDash val="solid"/>
                  <a:round/>
                </a:ln>
                <a:noFill/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 “Христо Ботев”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800" b="0" i="0" u="none" strike="noStrike" kern="1200" cap="none" spc="0" baseline="0">
                <a:ln w="9528" cap="flat">
                  <a:solidFill>
                    <a:srgbClr val="FFFFFF"/>
                  </a:solidFill>
                  <a:prstDash val="solid"/>
                  <a:round/>
                </a:ln>
                <a:noFill/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кв. “Победа”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800" b="0" i="0" u="none" strike="noStrike" kern="1200" cap="none" spc="0" baseline="0">
                <a:ln w="9528" cap="flat">
                  <a:solidFill>
                    <a:srgbClr val="FFFFFF"/>
                  </a:solidFill>
                  <a:prstDash val="solid"/>
                  <a:round/>
                </a:ln>
                <a:noFill/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гр. Бургас</a:t>
            </a:r>
          </a:p>
        </p:txBody>
      </p:sp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4D26C68D-E273-8E36-47D8-5E330FADD8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C:\Users\user\Desktop\xr. botev\51.jpg">
            <a:extLst>
              <a:ext uri="{FF2B5EF4-FFF2-40B4-BE49-F238E27FC236}">
                <a16:creationId xmlns:a16="http://schemas.microsoft.com/office/drawing/2014/main" id="{2B77C515-A667-71E2-40CD-716BB8F0288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12751" y="1214442"/>
            <a:ext cx="5224460" cy="4786307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6C2E90-FB20-602A-57DE-3BE4420A7CE5}"/>
              </a:ext>
            </a:extLst>
          </p:cNvPr>
          <p:cNvSpPr txBox="1"/>
          <p:nvPr/>
        </p:nvSpPr>
        <p:spPr>
          <a:xfrm>
            <a:off x="5795960" y="620713"/>
            <a:ext cx="2990846" cy="564355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По идея на учителя и кмет на Бургас – Куйков, през 1921 година кантона на Окръжно пътно управление приютява децата на жителите на кв. “Пясъците”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8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cs typeface="Times New Roman" pitchFamily="18"/>
            </a:endParaRPr>
          </a:p>
        </p:txBody>
      </p:sp>
    </p:spTree>
  </p:cSld>
  <p:clrMapOvr>
    <a:masterClrMapping/>
  </p:clrMapOvr>
  <p:transition spd="med" advTm="10000"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8DA5AD4D-233C-205D-E880-81FD33CFD7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145DE9-08A9-BE5F-BD58-45C2C8D70CE5}"/>
              </a:ext>
            </a:extLst>
          </p:cNvPr>
          <p:cNvSpPr txBox="1"/>
          <p:nvPr/>
        </p:nvSpPr>
        <p:spPr>
          <a:xfrm>
            <a:off x="714375" y="214317"/>
            <a:ext cx="7858125" cy="18002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В средата на двадесетте години броя на паралелките нараства  и  през учебната 1924/1925 година децата учат в дюкяните на Михаил Ковачев и Димитър Бобчев.</a:t>
            </a:r>
          </a:p>
        </p:txBody>
      </p:sp>
      <p:pic>
        <p:nvPicPr>
          <p:cNvPr id="4" name="Picture 2" descr="C:\Users\user\Desktop\xr. botev\54.jpg">
            <a:extLst>
              <a:ext uri="{FF2B5EF4-FFF2-40B4-BE49-F238E27FC236}">
                <a16:creationId xmlns:a16="http://schemas.microsoft.com/office/drawing/2014/main" id="{D72C5F68-CA6B-823C-389F-A20844DDFD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4317" y="3286125"/>
            <a:ext cx="4429125" cy="3286125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3" descr="C:\Users\user\Desktop\xr. botev\55.jpg">
            <a:extLst>
              <a:ext uri="{FF2B5EF4-FFF2-40B4-BE49-F238E27FC236}">
                <a16:creationId xmlns:a16="http://schemas.microsoft.com/office/drawing/2014/main" id="{FDD5D322-BECF-436E-DB4F-C14E4AEA90D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716466" y="3284533"/>
            <a:ext cx="4233864" cy="3286125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1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45E08167-CD55-91C1-7E0F-26453EF87F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F67C4B-7307-D0DC-C78E-7EBF96B9D9A3}"/>
              </a:ext>
            </a:extLst>
          </p:cNvPr>
          <p:cNvSpPr txBox="1"/>
          <p:nvPr/>
        </p:nvSpPr>
        <p:spPr>
          <a:xfrm>
            <a:off x="642942" y="214317"/>
            <a:ext cx="7858125" cy="25542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32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Броят на жителите на квартала расте. Нарастват и децата, посещаващи училището. През 1926/1927 година със средства на Общината се построява първата училищна сграда. </a:t>
            </a:r>
          </a:p>
        </p:txBody>
      </p:sp>
      <p:pic>
        <p:nvPicPr>
          <p:cNvPr id="4" name="Picture 2" descr="C:\Users\user\Desktop\xr. botev\52.jpg">
            <a:extLst>
              <a:ext uri="{FF2B5EF4-FFF2-40B4-BE49-F238E27FC236}">
                <a16:creationId xmlns:a16="http://schemas.microsoft.com/office/drawing/2014/main" id="{9381C0B5-8451-78E5-464E-5C9A7CAD46C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785942" y="2928942"/>
            <a:ext cx="5643557" cy="3714749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10000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87C58004-EA6D-F263-0EAA-2633D18F35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92E6ECEC-4224-D59D-4819-2F00D01EDFBB}"/>
              </a:ext>
            </a:extLst>
          </p:cNvPr>
          <p:cNvSpPr/>
          <p:nvPr/>
        </p:nvSpPr>
        <p:spPr>
          <a:xfrm>
            <a:off x="1547814" y="260347"/>
            <a:ext cx="6143625" cy="180022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С течение на годините броя на децата се увеличава и те отново са приютени в дюкяните на Георги Костадинов (1932 година). </a:t>
            </a:r>
          </a:p>
        </p:txBody>
      </p:sp>
      <p:pic>
        <p:nvPicPr>
          <p:cNvPr id="4" name="Picture 2" descr="C:\Users\user\Desktop\xr. botev\53.jpg">
            <a:extLst>
              <a:ext uri="{FF2B5EF4-FFF2-40B4-BE49-F238E27FC236}">
                <a16:creationId xmlns:a16="http://schemas.microsoft.com/office/drawing/2014/main" id="{8CADE593-9F8E-BCB9-5F9C-116E63B514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28750" y="2643192"/>
            <a:ext cx="6286500" cy="4000500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D465484E-9362-C91E-C83F-0070BFB610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602B0A11-4CCF-4FEF-2FD2-9E68F756C6EB}"/>
              </a:ext>
            </a:extLst>
          </p:cNvPr>
          <p:cNvSpPr txBox="1"/>
          <p:nvPr/>
        </p:nvSpPr>
        <p:spPr>
          <a:xfrm>
            <a:off x="1214442" y="214317"/>
            <a:ext cx="6858000" cy="23082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4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1937 година е паметна за жителите на „Пясъците”. Със средства от Общината и с материали, взети от разрушени общински сгради, с безплатния труд на жителите, е построена пристройка  на училището с 3 стаи и една канцелария.</a:t>
            </a:r>
          </a:p>
        </p:txBody>
      </p:sp>
      <p:pic>
        <p:nvPicPr>
          <p:cNvPr id="4" name="Picture 2" descr="C:\Users\user\Desktop\xr. botev\56.jpg">
            <a:extLst>
              <a:ext uri="{FF2B5EF4-FFF2-40B4-BE49-F238E27FC236}">
                <a16:creationId xmlns:a16="http://schemas.microsoft.com/office/drawing/2014/main" id="{26D6FA52-7103-9F5E-C21C-7C3208532B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03347" y="2565404"/>
            <a:ext cx="6357942" cy="4078288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1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9BCA3AE2-72F7-2D23-C2B0-AFA65E6C5C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B61E83-3EFF-1BBA-7919-826B18F25146}"/>
              </a:ext>
            </a:extLst>
          </p:cNvPr>
          <p:cNvSpPr/>
          <p:nvPr/>
        </p:nvSpPr>
        <p:spPr>
          <a:xfrm>
            <a:off x="214317" y="285750"/>
            <a:ext cx="8715374" cy="180022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През 1950 година учениците имат вече нова учебна сграда на два етажа с широки прозорци, просторни стаи, два коридора и два входа, а десет години по-късно е пристроено ново крило. </a:t>
            </a:r>
          </a:p>
        </p:txBody>
      </p:sp>
      <p:pic>
        <p:nvPicPr>
          <p:cNvPr id="4" name="Picture 2" descr="C:\Users\user\Desktop\xr. botev\13.jpg">
            <a:extLst>
              <a:ext uri="{FF2B5EF4-FFF2-40B4-BE49-F238E27FC236}">
                <a16:creationId xmlns:a16="http://schemas.microsoft.com/office/drawing/2014/main" id="{7C25233F-EFFB-C9B8-C62A-7583C973EC2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2928942"/>
            <a:ext cx="4427533" cy="3714749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2" descr="C:\Users\user\Desktop\xr. botev\12.jpg">
            <a:extLst>
              <a:ext uri="{FF2B5EF4-FFF2-40B4-BE49-F238E27FC236}">
                <a16:creationId xmlns:a16="http://schemas.microsoft.com/office/drawing/2014/main" id="{17666B92-066D-4367-8F2D-2F16F18226D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716466" y="2928942"/>
            <a:ext cx="4427533" cy="3714749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1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0304A85-B0ED-EF8C-261E-FBDE1D09AA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AD26FE-7C13-1262-EBD2-5EFD075062BB}"/>
              </a:ext>
            </a:extLst>
          </p:cNvPr>
          <p:cNvSpPr txBox="1"/>
          <p:nvPr/>
        </p:nvSpPr>
        <p:spPr>
          <a:xfrm>
            <a:off x="571500" y="214317"/>
            <a:ext cx="8089897" cy="10668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32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Училище с близо вековна история!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32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 Животът в него кипи и до днес!</a:t>
            </a:r>
          </a:p>
        </p:txBody>
      </p:sp>
      <p:pic>
        <p:nvPicPr>
          <p:cNvPr id="4" name="Picture 2" descr="C:\Users\user\Desktop\xr. botev\13.jpg">
            <a:extLst>
              <a:ext uri="{FF2B5EF4-FFF2-40B4-BE49-F238E27FC236}">
                <a16:creationId xmlns:a16="http://schemas.microsoft.com/office/drawing/2014/main" id="{468CF282-D1E6-CABA-E765-4684181B72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692270" y="1412876"/>
            <a:ext cx="5688016" cy="4213226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3" descr="C:\Users\user\Desktop\xr. botev\27012010123.jpg">
            <a:extLst>
              <a:ext uri="{FF2B5EF4-FFF2-40B4-BE49-F238E27FC236}">
                <a16:creationId xmlns:a16="http://schemas.microsoft.com/office/drawing/2014/main" id="{EB9D48D4-AB14-9A7D-9518-AE3A7201F26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148264" y="3643317"/>
            <a:ext cx="3995735" cy="321468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6" name="Picture 4" descr="C:\Users\user\Desktop\xr. botev\27012010124.jpg">
            <a:extLst>
              <a:ext uri="{FF2B5EF4-FFF2-40B4-BE49-F238E27FC236}">
                <a16:creationId xmlns:a16="http://schemas.microsoft.com/office/drawing/2014/main" id="{BFD38E1C-57D6-21D2-EEA8-F48A0054B97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0" y="3643317"/>
            <a:ext cx="4143375" cy="321468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8DEF9186-ADEB-4E5C-3CFB-A9A9532AA7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AF43EF-6B30-F323-C4C2-65386F7DC288}"/>
              </a:ext>
            </a:extLst>
          </p:cNvPr>
          <p:cNvSpPr txBox="1"/>
          <p:nvPr/>
        </p:nvSpPr>
        <p:spPr>
          <a:xfrm>
            <a:off x="642942" y="285750"/>
            <a:ext cx="8183559" cy="10668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32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Непрестанно модернизираща се база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32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 и среда...</a:t>
            </a:r>
          </a:p>
        </p:txBody>
      </p:sp>
      <p:pic>
        <p:nvPicPr>
          <p:cNvPr id="4" name="Picture 3" descr="C:\Users\user\Desktop\xr. botev\5.jpg">
            <a:extLst>
              <a:ext uri="{FF2B5EF4-FFF2-40B4-BE49-F238E27FC236}">
                <a16:creationId xmlns:a16="http://schemas.microsoft.com/office/drawing/2014/main" id="{8BB562E7-C9E0-1890-71D8-2E04C212E1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1484308"/>
            <a:ext cx="4500567" cy="3673473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5" descr="C:\Users\user\Desktop\xr. botev\14.jpg">
            <a:extLst>
              <a:ext uri="{FF2B5EF4-FFF2-40B4-BE49-F238E27FC236}">
                <a16:creationId xmlns:a16="http://schemas.microsoft.com/office/drawing/2014/main" id="{7DED2075-20F4-3E3D-F17D-ACE696F2422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787898" y="1484308"/>
            <a:ext cx="4356101" cy="3673473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6" name="Picture 2" descr="C:\Users\user\Desktop\xr. botev\16.jpg">
            <a:extLst>
              <a:ext uri="{FF2B5EF4-FFF2-40B4-BE49-F238E27FC236}">
                <a16:creationId xmlns:a16="http://schemas.microsoft.com/office/drawing/2014/main" id="{B67DE703-26CB-E66D-BA35-350D4A32D27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555876" y="3284533"/>
            <a:ext cx="4003672" cy="3384551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E376E14B-F56B-A52F-2C36-C96A7042AB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8" descr="41606">
            <a:extLst>
              <a:ext uri="{FF2B5EF4-FFF2-40B4-BE49-F238E27FC236}">
                <a16:creationId xmlns:a16="http://schemas.microsoft.com/office/drawing/2014/main" id="{29B5BE65-130A-792C-5CC4-67F28CF248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4643442" cy="3357567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5" descr="DMC_1529">
            <a:extLst>
              <a:ext uri="{FF2B5EF4-FFF2-40B4-BE49-F238E27FC236}">
                <a16:creationId xmlns:a16="http://schemas.microsoft.com/office/drawing/2014/main" id="{23713B26-87FF-C0FE-547E-8CDFF69D169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714875" y="0"/>
            <a:ext cx="4429125" cy="3429000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29" descr="IMG_2943">
            <a:extLst>
              <a:ext uri="{FF2B5EF4-FFF2-40B4-BE49-F238E27FC236}">
                <a16:creationId xmlns:a16="http://schemas.microsoft.com/office/drawing/2014/main" id="{D22205BF-C513-3B66-9278-B78A706623F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714875" y="3500442"/>
            <a:ext cx="4429125" cy="3357557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6" name="Picture 28" descr="P1030199">
            <a:extLst>
              <a:ext uri="{FF2B5EF4-FFF2-40B4-BE49-F238E27FC236}">
                <a16:creationId xmlns:a16="http://schemas.microsoft.com/office/drawing/2014/main" id="{84820477-264C-CFA2-0206-3739FB0694F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0" y="3357567"/>
            <a:ext cx="4572000" cy="350043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7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621F65F3-B90D-F326-DA68-88B910BFED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10">
            <a:extLst>
              <a:ext uri="{FF2B5EF4-FFF2-40B4-BE49-F238E27FC236}">
                <a16:creationId xmlns:a16="http://schemas.microsoft.com/office/drawing/2014/main" id="{5BE193C9-988C-E9ED-B499-654C3E0FC5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843217" y="1700217"/>
            <a:ext cx="3714749" cy="4906963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6" descr="SUC50858">
            <a:extLst>
              <a:ext uri="{FF2B5EF4-FFF2-40B4-BE49-F238E27FC236}">
                <a16:creationId xmlns:a16="http://schemas.microsoft.com/office/drawing/2014/main" id="{F735B862-4D01-F15F-3508-C69E821563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048371" y="2714625"/>
            <a:ext cx="3095628" cy="4143375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5" descr="SUC50030">
            <a:extLst>
              <a:ext uri="{FF2B5EF4-FFF2-40B4-BE49-F238E27FC236}">
                <a16:creationId xmlns:a16="http://schemas.microsoft.com/office/drawing/2014/main" id="{338419F3-7FD0-7E00-2FB0-222FC62017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0" y="2813051"/>
            <a:ext cx="3071817" cy="4044948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541B930C-968F-52BD-04A1-1B58D4B40C72}"/>
              </a:ext>
            </a:extLst>
          </p:cNvPr>
          <p:cNvSpPr/>
          <p:nvPr/>
        </p:nvSpPr>
        <p:spPr>
          <a:xfrm>
            <a:off x="1619246" y="0"/>
            <a:ext cx="5976939" cy="173990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3600" b="0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cs typeface="Arial" pitchFamily="34"/>
              </a:rPr>
              <a:t> </a:t>
            </a:r>
            <a:r>
              <a:rPr lang="bg-BG" sz="36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Уютът в училище,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36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сътворен през последните години...</a:t>
            </a:r>
          </a:p>
        </p:txBody>
      </p:sp>
    </p:spTree>
  </p:cSld>
  <p:clrMapOvr>
    <a:masterClrMapping/>
  </p:clrMapOvr>
  <p:transition spd="med" advTm="7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4DB6BF63-8A9A-0334-9CC3-96DBD922BE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27012010118.jpg">
            <a:extLst>
              <a:ext uri="{FF2B5EF4-FFF2-40B4-BE49-F238E27FC236}">
                <a16:creationId xmlns:a16="http://schemas.microsoft.com/office/drawing/2014/main" id="{3E5CB591-4E1E-DC3B-7C09-EB2C811E86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79386" y="188915"/>
            <a:ext cx="4321170" cy="305435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3" descr="27012010119.jpg">
            <a:extLst>
              <a:ext uri="{FF2B5EF4-FFF2-40B4-BE49-F238E27FC236}">
                <a16:creationId xmlns:a16="http://schemas.microsoft.com/office/drawing/2014/main" id="{98D84125-4BB7-A474-0153-46097B3CFD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2875" y="3286125"/>
            <a:ext cx="4321170" cy="3429000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5" descr="27012010116.jpg">
            <a:extLst>
              <a:ext uri="{FF2B5EF4-FFF2-40B4-BE49-F238E27FC236}">
                <a16:creationId xmlns:a16="http://schemas.microsoft.com/office/drawing/2014/main" id="{7B16F647-E213-9242-5024-86ECDC44AC4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643442" y="214317"/>
            <a:ext cx="4335463" cy="3143250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6" name="Picture 4" descr="27012010122.jpg">
            <a:extLst>
              <a:ext uri="{FF2B5EF4-FFF2-40B4-BE49-F238E27FC236}">
                <a16:creationId xmlns:a16="http://schemas.microsoft.com/office/drawing/2014/main" id="{4BA02F08-B267-5607-A8E3-9FD77FACF74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500567" y="3429000"/>
            <a:ext cx="4500557" cy="3286125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7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1FC200AF-1F4C-24FC-EB07-DA2F351AD2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7" descr="27012010117.jpg">
            <a:extLst>
              <a:ext uri="{FF2B5EF4-FFF2-40B4-BE49-F238E27FC236}">
                <a16:creationId xmlns:a16="http://schemas.microsoft.com/office/drawing/2014/main" id="{97DF8B58-3C6D-D8E2-2294-BC25380463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08179" y="1484308"/>
            <a:ext cx="5184776" cy="388937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8" descr="27012010121.jpg">
            <a:extLst>
              <a:ext uri="{FF2B5EF4-FFF2-40B4-BE49-F238E27FC236}">
                <a16:creationId xmlns:a16="http://schemas.microsoft.com/office/drawing/2014/main" id="{BBD97143-89AE-8816-B48E-17715D8CAAC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4537079" cy="3860797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9" descr="27012010120.jpg">
            <a:extLst>
              <a:ext uri="{FF2B5EF4-FFF2-40B4-BE49-F238E27FC236}">
                <a16:creationId xmlns:a16="http://schemas.microsoft.com/office/drawing/2014/main" id="{B7C59AED-F3DE-7ADF-F66A-BBC512734A4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643442" y="3284533"/>
            <a:ext cx="4500557" cy="3573466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7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C9C4C1B8-0A8D-B270-9165-5C8C136EA9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1B4AF2-715E-85A0-397B-11073CC10014}"/>
              </a:ext>
            </a:extLst>
          </p:cNvPr>
          <p:cNvSpPr txBox="1"/>
          <p:nvPr/>
        </p:nvSpPr>
        <p:spPr>
          <a:xfrm>
            <a:off x="0" y="214317"/>
            <a:ext cx="9144000" cy="9461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Учебно-възпитателният процес в ОУ “Христо Ботев”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е приоритет в традиционните ценности. </a:t>
            </a:r>
          </a:p>
        </p:txBody>
      </p:sp>
      <p:pic>
        <p:nvPicPr>
          <p:cNvPr id="4" name="Picture 2" descr="C:\Users\user\Desktop\xr. botev\7.jpg">
            <a:extLst>
              <a:ext uri="{FF2B5EF4-FFF2-40B4-BE49-F238E27FC236}">
                <a16:creationId xmlns:a16="http://schemas.microsoft.com/office/drawing/2014/main" id="{F2BE49E5-529D-4CF7-6711-0CFCF6E90C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953003" y="1428750"/>
            <a:ext cx="4190996" cy="2620963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3" descr="C:\Users\user\Desktop\xr. botev\11.jpg">
            <a:extLst>
              <a:ext uri="{FF2B5EF4-FFF2-40B4-BE49-F238E27FC236}">
                <a16:creationId xmlns:a16="http://schemas.microsoft.com/office/drawing/2014/main" id="{57651F0C-A069-E563-A778-1AA2582F942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1428750"/>
            <a:ext cx="4264020" cy="2636836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6" name="Picture 4" descr="C:\Users\user\Desktop\xr. botev\14.jpg">
            <a:extLst>
              <a:ext uri="{FF2B5EF4-FFF2-40B4-BE49-F238E27FC236}">
                <a16:creationId xmlns:a16="http://schemas.microsoft.com/office/drawing/2014/main" id="{299C6499-1C60-5FDC-C202-B2007BFA17C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500317" y="4181478"/>
            <a:ext cx="4175122" cy="2676521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FC0EFD86-F888-18A8-FA96-B2B60BEC08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C:\Users\user\Desktop\xr. botev\89.jpg">
            <a:extLst>
              <a:ext uri="{FF2B5EF4-FFF2-40B4-BE49-F238E27FC236}">
                <a16:creationId xmlns:a16="http://schemas.microsoft.com/office/drawing/2014/main" id="{456DADE9-9AC0-41E1-D1DE-3D0D3CE9DC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4178295" cy="3127376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3" descr="C:\Users\user\Desktop\xr. botev\91.jpg">
            <a:extLst>
              <a:ext uri="{FF2B5EF4-FFF2-40B4-BE49-F238E27FC236}">
                <a16:creationId xmlns:a16="http://schemas.microsoft.com/office/drawing/2014/main" id="{78A9A28D-4540-F052-3F35-71F13C0646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787898" y="0"/>
            <a:ext cx="4356101" cy="3127376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4" descr="C:\Users\user\Desktop\xr. botev\92.jpg">
            <a:extLst>
              <a:ext uri="{FF2B5EF4-FFF2-40B4-BE49-F238E27FC236}">
                <a16:creationId xmlns:a16="http://schemas.microsoft.com/office/drawing/2014/main" id="{E86D98D2-3429-BFA1-ECAF-A696F99C2F9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428874" y="3429000"/>
            <a:ext cx="4175122" cy="3429000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7000"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A838E98-8691-6901-68DB-93E0348448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F:\New Folder\IMG_3543.jpg">
            <a:extLst>
              <a:ext uri="{FF2B5EF4-FFF2-40B4-BE49-F238E27FC236}">
                <a16:creationId xmlns:a16="http://schemas.microsoft.com/office/drawing/2014/main" id="{CBC630E5-8769-E08C-8ACA-7955B8D757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8625" y="0"/>
            <a:ext cx="4441826" cy="3476621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3" descr="F:\New Folder\IMG_1316.jpg">
            <a:extLst>
              <a:ext uri="{FF2B5EF4-FFF2-40B4-BE49-F238E27FC236}">
                <a16:creationId xmlns:a16="http://schemas.microsoft.com/office/drawing/2014/main" id="{D32FC936-29CB-A699-62DA-9722EB6D269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953003" y="0"/>
            <a:ext cx="4190996" cy="3403597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4" descr="F:\New Folder\Picture 063.jpg">
            <a:extLst>
              <a:ext uri="{FF2B5EF4-FFF2-40B4-BE49-F238E27FC236}">
                <a16:creationId xmlns:a16="http://schemas.microsoft.com/office/drawing/2014/main" id="{79D6D772-FF83-8A2F-F2BB-3FA7AFC6D44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0" y="3644898"/>
            <a:ext cx="4322761" cy="3213101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6" name="Picture 5" descr="F:\New Folder\Picture 097.jpg">
            <a:extLst>
              <a:ext uri="{FF2B5EF4-FFF2-40B4-BE49-F238E27FC236}">
                <a16:creationId xmlns:a16="http://schemas.microsoft.com/office/drawing/2014/main" id="{0140A584-232A-73D0-A086-E08A775F140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429125" y="3573466"/>
            <a:ext cx="4143375" cy="3284533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EA94BC4-21CB-7212-EF74-3E437DB905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8" descr="14012010051">
            <a:extLst>
              <a:ext uri="{FF2B5EF4-FFF2-40B4-BE49-F238E27FC236}">
                <a16:creationId xmlns:a16="http://schemas.microsoft.com/office/drawing/2014/main" id="{F755508D-A689-11BD-889D-9EC2A4E39D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4859341" cy="4033839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2" descr="F:\New Folder\IMG_0816.jpg">
            <a:extLst>
              <a:ext uri="{FF2B5EF4-FFF2-40B4-BE49-F238E27FC236}">
                <a16:creationId xmlns:a16="http://schemas.microsoft.com/office/drawing/2014/main" id="{A716205D-8702-5228-FCBD-CBF440B605F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000500" y="3108329"/>
            <a:ext cx="5143499" cy="3749670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7000"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07E3F66C-3734-E019-0A64-4E1748580C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3" descr="C:\Users\user\Desktop\xr. botev\58.jpg">
            <a:extLst>
              <a:ext uri="{FF2B5EF4-FFF2-40B4-BE49-F238E27FC236}">
                <a16:creationId xmlns:a16="http://schemas.microsoft.com/office/drawing/2014/main" id="{4D4A44A9-AF9D-561B-2286-940DB76A3F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19246" y="2968627"/>
            <a:ext cx="5545141" cy="388937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5" descr="C:\Users\user\Desktop\xr. botev\87.jpg">
            <a:extLst>
              <a:ext uri="{FF2B5EF4-FFF2-40B4-BE49-F238E27FC236}">
                <a16:creationId xmlns:a16="http://schemas.microsoft.com/office/drawing/2014/main" id="{E9B59153-3373-FEC1-3795-9C8B0DCDC4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981078"/>
            <a:ext cx="4522786" cy="3743325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sp>
        <p:nvSpPr>
          <p:cNvPr id="5" name="WordArt 8">
            <a:extLst>
              <a:ext uri="{FF2B5EF4-FFF2-40B4-BE49-F238E27FC236}">
                <a16:creationId xmlns:a16="http://schemas.microsoft.com/office/drawing/2014/main" id="{E1D8CC9C-13AE-AF0E-99F6-027C7CF3CA44}"/>
              </a:ext>
            </a:extLst>
          </p:cNvPr>
          <p:cNvSpPr/>
          <p:nvPr/>
        </p:nvSpPr>
        <p:spPr>
          <a:xfrm>
            <a:off x="1835145" y="115891"/>
            <a:ext cx="5113333" cy="723903"/>
          </a:xfrm>
          <a:prstGeom prst="rect">
            <a:avLst/>
          </a:prstGeom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1200" cap="none" spc="400" baseline="0">
                <a:ln w="9528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dist="45794" dir="3378596" algn="tl">
                    <a:srgbClr val="4D4D4D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Срещи с родители</a:t>
            </a:r>
          </a:p>
        </p:txBody>
      </p:sp>
      <p:pic>
        <p:nvPicPr>
          <p:cNvPr id="6" name="Picture 4" descr="C:\Users\user\Desktop\xr. botev\85.jpg">
            <a:extLst>
              <a:ext uri="{FF2B5EF4-FFF2-40B4-BE49-F238E27FC236}">
                <a16:creationId xmlns:a16="http://schemas.microsoft.com/office/drawing/2014/main" id="{774E5FB9-A7E2-0E03-9B42-E977145257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643442" y="981078"/>
            <a:ext cx="4500557" cy="3805239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7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8BFDF89B-FEE8-2A86-8A6D-B0A2EA05BC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C:\Users\user\Desktop\xr. botev\71.jpg">
            <a:extLst>
              <a:ext uri="{FF2B5EF4-FFF2-40B4-BE49-F238E27FC236}">
                <a16:creationId xmlns:a16="http://schemas.microsoft.com/office/drawing/2014/main" id="{A40A7778-488B-8609-743E-31D4A179DE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79386" y="1268409"/>
            <a:ext cx="3498851" cy="4984751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8" descr="14012010111">
            <a:extLst>
              <a:ext uri="{FF2B5EF4-FFF2-40B4-BE49-F238E27FC236}">
                <a16:creationId xmlns:a16="http://schemas.microsoft.com/office/drawing/2014/main" id="{50EF8A48-5E2C-8873-D1D1-D6814F2578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851279" y="1785942"/>
            <a:ext cx="5084758" cy="4429125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sp>
        <p:nvSpPr>
          <p:cNvPr id="5" name="WordArt 7">
            <a:extLst>
              <a:ext uri="{FF2B5EF4-FFF2-40B4-BE49-F238E27FC236}">
                <a16:creationId xmlns:a16="http://schemas.microsoft.com/office/drawing/2014/main" id="{EB556F5E-1047-2ADF-5124-96DAC708C97F}"/>
              </a:ext>
            </a:extLst>
          </p:cNvPr>
          <p:cNvSpPr/>
          <p:nvPr/>
        </p:nvSpPr>
        <p:spPr>
          <a:xfrm>
            <a:off x="1331915" y="260347"/>
            <a:ext cx="6480179" cy="628650"/>
          </a:xfrm>
          <a:prstGeom prst="rect">
            <a:avLst/>
          </a:prstGeom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360" baseline="0">
                <a:ln w="9528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dist="45794" dir="3378596" algn="tl">
                    <a:srgbClr val="4D4D4D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...Срещи с известни личности...</a:t>
            </a:r>
          </a:p>
        </p:txBody>
      </p:sp>
    </p:spTree>
  </p:cSld>
  <p:clrMapOvr>
    <a:masterClrMapping/>
  </p:clrMapOvr>
  <p:transition spd="med" advTm="7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96725382-B0C0-8A2A-A948-B1516F2C3E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C:\Users\user\Desktop\xr. botev\73.jpg">
            <a:extLst>
              <a:ext uri="{FF2B5EF4-FFF2-40B4-BE49-F238E27FC236}">
                <a16:creationId xmlns:a16="http://schemas.microsoft.com/office/drawing/2014/main" id="{9E20A5B1-5854-376F-0577-BF2B44E656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908054"/>
            <a:ext cx="5976939" cy="3863970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3" descr="F:\New Folder\IMG_1324.jpg">
            <a:extLst>
              <a:ext uri="{FF2B5EF4-FFF2-40B4-BE49-F238E27FC236}">
                <a16:creationId xmlns:a16="http://schemas.microsoft.com/office/drawing/2014/main" id="{418A65DA-5EC2-8C59-689A-D0CD747BD2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148264" y="981078"/>
            <a:ext cx="3995735" cy="2879729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4" descr="F:\New Folder\IMG_0837.jpg">
            <a:extLst>
              <a:ext uri="{FF2B5EF4-FFF2-40B4-BE49-F238E27FC236}">
                <a16:creationId xmlns:a16="http://schemas.microsoft.com/office/drawing/2014/main" id="{B9979C41-A615-3BC1-92F7-3419CE25CD8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85817" y="4000500"/>
            <a:ext cx="4143375" cy="2857500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6" name="Picture 6" descr="F:\New Folder\IMG_0842.jpg">
            <a:extLst>
              <a:ext uri="{FF2B5EF4-FFF2-40B4-BE49-F238E27FC236}">
                <a16:creationId xmlns:a16="http://schemas.microsoft.com/office/drawing/2014/main" id="{18C4BF40-B5F6-CA49-9673-44637F4120F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076821" y="3929067"/>
            <a:ext cx="4067178" cy="292893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sp>
        <p:nvSpPr>
          <p:cNvPr id="7" name="WordArt 9">
            <a:extLst>
              <a:ext uri="{FF2B5EF4-FFF2-40B4-BE49-F238E27FC236}">
                <a16:creationId xmlns:a16="http://schemas.microsoft.com/office/drawing/2014/main" id="{3CA3CA7A-E357-15EA-F027-EA18FCD18BF9}"/>
              </a:ext>
            </a:extLst>
          </p:cNvPr>
          <p:cNvSpPr/>
          <p:nvPr/>
        </p:nvSpPr>
        <p:spPr>
          <a:xfrm>
            <a:off x="971550" y="260347"/>
            <a:ext cx="6769102" cy="628650"/>
          </a:xfrm>
          <a:prstGeom prst="rect">
            <a:avLst/>
          </a:prstGeom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800" b="0" i="0" u="none" strike="noStrike" kern="1200" cap="none" spc="360" baseline="0">
                <a:ln w="9528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dist="45794" dir="3378596" algn="tl">
                    <a:srgbClr val="4D4D4D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Празнуваме и творим със словото и науката...</a:t>
            </a:r>
          </a:p>
        </p:txBody>
      </p:sp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1F918DD-2D68-4B9F-6AE1-4EB0B71606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F:\New Folder\IMG_0959.jpg">
            <a:extLst>
              <a:ext uri="{FF2B5EF4-FFF2-40B4-BE49-F238E27FC236}">
                <a16:creationId xmlns:a16="http://schemas.microsoft.com/office/drawing/2014/main" id="{F83A7595-A3E6-0C8C-102A-A342BEC48C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4357692" cy="350044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3" descr="F:\New Folder\IMG_3541.jpg">
            <a:extLst>
              <a:ext uri="{FF2B5EF4-FFF2-40B4-BE49-F238E27FC236}">
                <a16:creationId xmlns:a16="http://schemas.microsoft.com/office/drawing/2014/main" id="{370A64A7-806D-2262-4E66-7980B38864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572000" y="0"/>
            <a:ext cx="4572000" cy="350044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5" descr="F:\prezentacii\17.3.2010 г. 20;32 ч.jpg">
            <a:extLst>
              <a:ext uri="{FF2B5EF4-FFF2-40B4-BE49-F238E27FC236}">
                <a16:creationId xmlns:a16="http://schemas.microsoft.com/office/drawing/2014/main" id="{D0664FAC-491D-D883-BDC0-9238E9126F5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572000" y="3786192"/>
            <a:ext cx="4572000" cy="3071807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6" name="Picture 6" descr="F:\prezentacii\17.3.2010 г. 20;31 ч.jpg">
            <a:extLst>
              <a:ext uri="{FF2B5EF4-FFF2-40B4-BE49-F238E27FC236}">
                <a16:creationId xmlns:a16="http://schemas.microsoft.com/office/drawing/2014/main" id="{8922B36E-6B9D-C065-DFEB-60DCFE1C620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0" y="3786192"/>
            <a:ext cx="4346572" cy="3071807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7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E1E5C637-E5EE-3286-247E-783F5F0E6A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8" descr="C:\Documents and Settings\2500\Desktop\New Folder\P1000938.JPG">
            <a:extLst>
              <a:ext uri="{FF2B5EF4-FFF2-40B4-BE49-F238E27FC236}">
                <a16:creationId xmlns:a16="http://schemas.microsoft.com/office/drawing/2014/main" id="{E55C43C6-F526-3703-8FC2-12084A6E18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786317" y="0"/>
            <a:ext cx="4357682" cy="3600450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4" descr="P1000098">
            <a:extLst>
              <a:ext uri="{FF2B5EF4-FFF2-40B4-BE49-F238E27FC236}">
                <a16:creationId xmlns:a16="http://schemas.microsoft.com/office/drawing/2014/main" id="{83F53134-F1DF-8DD6-4CA6-EA385B4D989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0" y="3268659"/>
            <a:ext cx="4786317" cy="3589340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5" descr="C:\Documents and Settings\2500\Desktop\New Folder\IMG_1307.jpg">
            <a:extLst>
              <a:ext uri="{FF2B5EF4-FFF2-40B4-BE49-F238E27FC236}">
                <a16:creationId xmlns:a16="http://schemas.microsoft.com/office/drawing/2014/main" id="{04895267-35B5-E4BD-A4D4-492BE70C34B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859341" y="3284533"/>
            <a:ext cx="4284658" cy="3573466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sp>
        <p:nvSpPr>
          <p:cNvPr id="6" name="WordArt 9">
            <a:extLst>
              <a:ext uri="{FF2B5EF4-FFF2-40B4-BE49-F238E27FC236}">
                <a16:creationId xmlns:a16="http://schemas.microsoft.com/office/drawing/2014/main" id="{230FA3D3-B39E-9A37-1485-96131D184898}"/>
              </a:ext>
            </a:extLst>
          </p:cNvPr>
          <p:cNvSpPr/>
          <p:nvPr/>
        </p:nvSpPr>
        <p:spPr>
          <a:xfrm>
            <a:off x="1116016" y="188915"/>
            <a:ext cx="6192838" cy="628650"/>
          </a:xfrm>
          <a:prstGeom prst="rect">
            <a:avLst/>
          </a:prstGeom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800" b="0" i="0" u="none" strike="noStrike" kern="1200" cap="none" spc="0" baseline="0">
                <a:ln w="9528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Настоящи проекти, в които участваме...</a:t>
            </a:r>
          </a:p>
        </p:txBody>
      </p:sp>
      <p:sp>
        <p:nvSpPr>
          <p:cNvPr id="7" name="WordArt 10">
            <a:extLst>
              <a:ext uri="{FF2B5EF4-FFF2-40B4-BE49-F238E27FC236}">
                <a16:creationId xmlns:a16="http://schemas.microsoft.com/office/drawing/2014/main" id="{15BD1163-D6E0-DF13-54E8-55828BF552AE}"/>
              </a:ext>
            </a:extLst>
          </p:cNvPr>
          <p:cNvSpPr/>
          <p:nvPr/>
        </p:nvSpPr>
        <p:spPr>
          <a:xfrm>
            <a:off x="611184" y="1916116"/>
            <a:ext cx="3529007" cy="557207"/>
          </a:xfrm>
          <a:prstGeom prst="rect">
            <a:avLst/>
          </a:prstGeom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>
                <a:ln w="9528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Проект МАТРА</a:t>
            </a:r>
          </a:p>
        </p:txBody>
      </p:sp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00357C34-5AEE-D5D6-58B7-770C3C02D5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18" descr="DSC00263">
            <a:extLst>
              <a:ext uri="{FF2B5EF4-FFF2-40B4-BE49-F238E27FC236}">
                <a16:creationId xmlns:a16="http://schemas.microsoft.com/office/drawing/2014/main" id="{E22FBDAC-A911-F940-FE19-3BFF8D87E7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908054"/>
            <a:ext cx="4572000" cy="3522661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12" descr="DSC00187">
            <a:extLst>
              <a:ext uri="{FF2B5EF4-FFF2-40B4-BE49-F238E27FC236}">
                <a16:creationId xmlns:a16="http://schemas.microsoft.com/office/drawing/2014/main" id="{A6609CC4-3D14-6707-81D8-552779E1E81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0" y="3500442"/>
            <a:ext cx="4500567" cy="3357557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sp>
        <p:nvSpPr>
          <p:cNvPr id="5" name="WordArt 9">
            <a:extLst>
              <a:ext uri="{FF2B5EF4-FFF2-40B4-BE49-F238E27FC236}">
                <a16:creationId xmlns:a16="http://schemas.microsoft.com/office/drawing/2014/main" id="{88EDBA70-AF9A-1F67-C495-61C798329DFA}"/>
              </a:ext>
            </a:extLst>
          </p:cNvPr>
          <p:cNvSpPr/>
          <p:nvPr/>
        </p:nvSpPr>
        <p:spPr>
          <a:xfrm>
            <a:off x="1763713" y="260347"/>
            <a:ext cx="5329232" cy="628650"/>
          </a:xfrm>
          <a:prstGeom prst="rect">
            <a:avLst/>
          </a:prstGeom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800" b="0" i="0" u="none" strike="noStrike" kern="1200" cap="none" spc="0" baseline="0">
                <a:ln w="9528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Проект “С грижа към всеки ученик”</a:t>
            </a:r>
          </a:p>
        </p:txBody>
      </p:sp>
      <p:pic>
        <p:nvPicPr>
          <p:cNvPr id="6" name="Picture 15" descr="DSC00179">
            <a:extLst>
              <a:ext uri="{FF2B5EF4-FFF2-40B4-BE49-F238E27FC236}">
                <a16:creationId xmlns:a16="http://schemas.microsoft.com/office/drawing/2014/main" id="{2E846EB3-F92E-D99E-DA37-5E932C8A274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643442" y="3143250"/>
            <a:ext cx="4500557" cy="3714749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7" name="Picture 9" descr="DSC00189">
            <a:extLst>
              <a:ext uri="{FF2B5EF4-FFF2-40B4-BE49-F238E27FC236}">
                <a16:creationId xmlns:a16="http://schemas.microsoft.com/office/drawing/2014/main" id="{28C9D49A-1A0A-AE71-FE13-88E2C7A865D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4716466" y="857250"/>
            <a:ext cx="4427533" cy="3378195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0238A800-2083-A610-BC41-211C38E999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4" descr="Picture 057">
            <a:extLst>
              <a:ext uri="{FF2B5EF4-FFF2-40B4-BE49-F238E27FC236}">
                <a16:creationId xmlns:a16="http://schemas.microsoft.com/office/drawing/2014/main" id="{565F17C0-7645-BE38-5C51-9AEEA3EF49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619246" y="1341433"/>
            <a:ext cx="5184776" cy="4248146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5" descr="Picture 034">
            <a:extLst>
              <a:ext uri="{FF2B5EF4-FFF2-40B4-BE49-F238E27FC236}">
                <a16:creationId xmlns:a16="http://schemas.microsoft.com/office/drawing/2014/main" id="{39E5CF94-C567-D31A-7F7D-9FD14DB32A5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429250" y="214317"/>
            <a:ext cx="3714749" cy="3571874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6" descr="Picture 063">
            <a:extLst>
              <a:ext uri="{FF2B5EF4-FFF2-40B4-BE49-F238E27FC236}">
                <a16:creationId xmlns:a16="http://schemas.microsoft.com/office/drawing/2014/main" id="{2A6BAD21-AB7F-41B0-EB30-D68D6EE4983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186492" y="3429000"/>
            <a:ext cx="2957507" cy="3429000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6" name="Picture 7" descr="Picture 064">
            <a:extLst>
              <a:ext uri="{FF2B5EF4-FFF2-40B4-BE49-F238E27FC236}">
                <a16:creationId xmlns:a16="http://schemas.microsoft.com/office/drawing/2014/main" id="{71159B97-4B44-D51D-8024-127E9E4F0D0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0" y="3429000"/>
            <a:ext cx="3071817" cy="3429000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7" name="Picture 8" descr="IMG_0787">
            <a:extLst>
              <a:ext uri="{FF2B5EF4-FFF2-40B4-BE49-F238E27FC236}">
                <a16:creationId xmlns:a16="http://schemas.microsoft.com/office/drawing/2014/main" id="{AD554D8E-B146-4107-1C5E-039E5E7C8B1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3132140" y="3500442"/>
            <a:ext cx="3097209" cy="3357557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8" name="Picture 3" descr="Picture 053">
            <a:extLst>
              <a:ext uri="{FF2B5EF4-FFF2-40B4-BE49-F238E27FC236}">
                <a16:creationId xmlns:a16="http://schemas.microsoft.com/office/drawing/2014/main" id="{79A62E1D-3C6D-BD7C-C399-06A06C9AFDD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0" y="214317"/>
            <a:ext cx="3000375" cy="3071807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sp>
        <p:nvSpPr>
          <p:cNvPr id="9" name="WordArt 11">
            <a:extLst>
              <a:ext uri="{FF2B5EF4-FFF2-40B4-BE49-F238E27FC236}">
                <a16:creationId xmlns:a16="http://schemas.microsoft.com/office/drawing/2014/main" id="{96F56B33-EEEF-2509-CE0F-EB9E9F0F372E}"/>
              </a:ext>
            </a:extLst>
          </p:cNvPr>
          <p:cNvSpPr/>
          <p:nvPr/>
        </p:nvSpPr>
        <p:spPr>
          <a:xfrm>
            <a:off x="2411409" y="0"/>
            <a:ext cx="3779836" cy="936629"/>
          </a:xfrm>
          <a:prstGeom prst="rect">
            <a:avLst/>
          </a:prstGeom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>
                <a:ln w="9528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Проект “Здраве за щастие"</a:t>
            </a:r>
          </a:p>
        </p:txBody>
      </p:sp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3F4970AC-0D9D-2ED2-56D3-C0C42FF140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4" descr="Изображение0087">
            <a:extLst>
              <a:ext uri="{FF2B5EF4-FFF2-40B4-BE49-F238E27FC236}">
                <a16:creationId xmlns:a16="http://schemas.microsoft.com/office/drawing/2014/main" id="{78547A17-93E0-01D8-316A-C49164D129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484433" y="1341433"/>
            <a:ext cx="3670301" cy="4895853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5" descr="Picture 068">
            <a:extLst>
              <a:ext uri="{FF2B5EF4-FFF2-40B4-BE49-F238E27FC236}">
                <a16:creationId xmlns:a16="http://schemas.microsoft.com/office/drawing/2014/main" id="{A49C8583-78B1-AFD5-B5B3-E08BF2247D1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867403" y="4000500"/>
            <a:ext cx="3276596" cy="2857500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6" descr="Изображение0093">
            <a:extLst>
              <a:ext uri="{FF2B5EF4-FFF2-40B4-BE49-F238E27FC236}">
                <a16:creationId xmlns:a16="http://schemas.microsoft.com/office/drawing/2014/main" id="{3FD1BA06-D969-E7B1-BD15-DA3966FDBBC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0" y="836611"/>
            <a:ext cx="2700342" cy="3057525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sp>
        <p:nvSpPr>
          <p:cNvPr id="6" name="WordArt 10">
            <a:extLst>
              <a:ext uri="{FF2B5EF4-FFF2-40B4-BE49-F238E27FC236}">
                <a16:creationId xmlns:a16="http://schemas.microsoft.com/office/drawing/2014/main" id="{69F0394A-6E68-6B86-EA88-45D540154763}"/>
              </a:ext>
            </a:extLst>
          </p:cNvPr>
          <p:cNvSpPr/>
          <p:nvPr/>
        </p:nvSpPr>
        <p:spPr>
          <a:xfrm>
            <a:off x="2051054" y="260347"/>
            <a:ext cx="4537079" cy="628650"/>
          </a:xfrm>
          <a:prstGeom prst="rect">
            <a:avLst/>
          </a:prstGeom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>
                <a:ln w="9528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Проект “Без звънец”</a:t>
            </a:r>
          </a:p>
        </p:txBody>
      </p:sp>
      <p:pic>
        <p:nvPicPr>
          <p:cNvPr id="7" name="Picture 2" descr="Изображение0088">
            <a:extLst>
              <a:ext uri="{FF2B5EF4-FFF2-40B4-BE49-F238E27FC236}">
                <a16:creationId xmlns:a16="http://schemas.microsoft.com/office/drawing/2014/main" id="{53B0C006-6479-E26C-0552-75443DF75BC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857875" y="857250"/>
            <a:ext cx="3286125" cy="3240084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8" name="Picture 3" descr="Изображение0091">
            <a:extLst>
              <a:ext uri="{FF2B5EF4-FFF2-40B4-BE49-F238E27FC236}">
                <a16:creationId xmlns:a16="http://schemas.microsoft.com/office/drawing/2014/main" id="{A90331D3-4550-2195-5642-B65AA746C1A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0" y="3643317"/>
            <a:ext cx="2700342" cy="321468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6642893C-290B-BE40-25F7-276D7E46D0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F:\New Folder\IMG_0878.jpg">
            <a:extLst>
              <a:ext uri="{FF2B5EF4-FFF2-40B4-BE49-F238E27FC236}">
                <a16:creationId xmlns:a16="http://schemas.microsoft.com/office/drawing/2014/main" id="{D4A7BC56-C6B5-2718-26BF-C112FF10FB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714875" y="2428874"/>
            <a:ext cx="4249738" cy="4248146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3" descr="F:\New Folder\IMG_0881.jpg">
            <a:extLst>
              <a:ext uri="{FF2B5EF4-FFF2-40B4-BE49-F238E27FC236}">
                <a16:creationId xmlns:a16="http://schemas.microsoft.com/office/drawing/2014/main" id="{EF7214FD-2C2F-8628-4457-AF74D3805DD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14317" y="1500192"/>
            <a:ext cx="4035420" cy="4229099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sp>
        <p:nvSpPr>
          <p:cNvPr id="5" name="WordArt 7">
            <a:extLst>
              <a:ext uri="{FF2B5EF4-FFF2-40B4-BE49-F238E27FC236}">
                <a16:creationId xmlns:a16="http://schemas.microsoft.com/office/drawing/2014/main" id="{BE5BD69D-B371-7074-5643-04724F9F012E}"/>
              </a:ext>
            </a:extLst>
          </p:cNvPr>
          <p:cNvSpPr/>
          <p:nvPr/>
        </p:nvSpPr>
        <p:spPr>
          <a:xfrm>
            <a:off x="1908179" y="476246"/>
            <a:ext cx="5184776" cy="628650"/>
          </a:xfrm>
          <a:prstGeom prst="rect">
            <a:avLst/>
          </a:prstGeom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>
                <a:ln w="9528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Проект “ Трафик на хора”</a:t>
            </a:r>
          </a:p>
        </p:txBody>
      </p:sp>
    </p:spTree>
  </p:cSld>
  <p:clrMapOvr>
    <a:masterClrMapping/>
  </p:clrMapOvr>
  <p:transition spd="med" advTm="7000"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2090FBB6-BAB6-3050-3E9A-A7D8EB781C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2606FF-3AA5-20D6-9B3E-7A98EC2CE901}"/>
              </a:ext>
            </a:extLst>
          </p:cNvPr>
          <p:cNvSpPr txBox="1"/>
          <p:nvPr/>
        </p:nvSpPr>
        <p:spPr>
          <a:xfrm>
            <a:off x="0" y="214317"/>
            <a:ext cx="9144000" cy="519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Всяка година имаме дни на самоуправлението</a:t>
            </a:r>
            <a:r>
              <a:rPr lang="bg-BG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.</a:t>
            </a:r>
          </a:p>
        </p:txBody>
      </p:sp>
      <p:pic>
        <p:nvPicPr>
          <p:cNvPr id="4" name="Picture 2" descr="F:\New Folder\IMG_5279.jpg">
            <a:extLst>
              <a:ext uri="{FF2B5EF4-FFF2-40B4-BE49-F238E27FC236}">
                <a16:creationId xmlns:a16="http://schemas.microsoft.com/office/drawing/2014/main" id="{B7549921-7679-7CEF-F1F5-01F99A259B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3789365"/>
            <a:ext cx="4357692" cy="3068634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3" descr="F:\New Folder\IMG_5297.jpg">
            <a:extLst>
              <a:ext uri="{FF2B5EF4-FFF2-40B4-BE49-F238E27FC236}">
                <a16:creationId xmlns:a16="http://schemas.microsoft.com/office/drawing/2014/main" id="{682C20C4-27D3-FBA9-9D68-99E9D177652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42942" y="928692"/>
            <a:ext cx="4214807" cy="2736854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6" name="Picture 4" descr="F:\New Folder\IMG_5311.jpg">
            <a:extLst>
              <a:ext uri="{FF2B5EF4-FFF2-40B4-BE49-F238E27FC236}">
                <a16:creationId xmlns:a16="http://schemas.microsoft.com/office/drawing/2014/main" id="{EBF2ACDE-DDED-A570-E191-7D1E5BA08BB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429125" y="3835395"/>
            <a:ext cx="4357692" cy="3022604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7" name="Picture 5" descr="F:\New Folder\IMG_5356.jpg">
            <a:extLst>
              <a:ext uri="{FF2B5EF4-FFF2-40B4-BE49-F238E27FC236}">
                <a16:creationId xmlns:a16="http://schemas.microsoft.com/office/drawing/2014/main" id="{E5B12FB0-0226-1F7A-B9B8-73A696CE449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5000625" y="928692"/>
            <a:ext cx="4143375" cy="2735263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43B4BBBC-71D3-93D2-1EB9-3A330ADED4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Rectangle 2">
            <a:extLst>
              <a:ext uri="{FF2B5EF4-FFF2-40B4-BE49-F238E27FC236}">
                <a16:creationId xmlns:a16="http://schemas.microsoft.com/office/drawing/2014/main" id="{09EA45D2-DE2A-3E1C-C214-15F44F5706D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2701" y="-171450"/>
            <a:ext cx="9156701" cy="10080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746C5A-B643-8892-1224-CCAF6B2CCC13}"/>
              </a:ext>
            </a:extLst>
          </p:cNvPr>
          <p:cNvSpPr txBox="1"/>
          <p:nvPr/>
        </p:nvSpPr>
        <p:spPr>
          <a:xfrm>
            <a:off x="7358067" y="1071567"/>
            <a:ext cx="184151" cy="369883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18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 pitchFamily="34"/>
            </a:endParaRPr>
          </a:p>
        </p:txBody>
      </p:sp>
      <p:pic>
        <p:nvPicPr>
          <p:cNvPr id="5" name="Picture 2" descr="C:\Users\user\Desktop\xr. botev\15.jpg">
            <a:extLst>
              <a:ext uri="{FF2B5EF4-FFF2-40B4-BE49-F238E27FC236}">
                <a16:creationId xmlns:a16="http://schemas.microsoft.com/office/drawing/2014/main" id="{13E8A2BC-A4E7-4D90-3CB7-891B931F837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50829" y="1196977"/>
            <a:ext cx="4071942" cy="2965454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6" name="Picture 3" descr="C:\Users\user\Desktop\xr. botev\72.jpg">
            <a:extLst>
              <a:ext uri="{FF2B5EF4-FFF2-40B4-BE49-F238E27FC236}">
                <a16:creationId xmlns:a16="http://schemas.microsoft.com/office/drawing/2014/main" id="{26C37D25-7EA0-DB7C-BD52-D4CCF45B1B6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500567" y="1196977"/>
            <a:ext cx="4202116" cy="2989265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7" name="Picture 18" descr="SUC50879">
            <a:extLst>
              <a:ext uri="{FF2B5EF4-FFF2-40B4-BE49-F238E27FC236}">
                <a16:creationId xmlns:a16="http://schemas.microsoft.com/office/drawing/2014/main" id="{EFFAC9CD-629B-71DA-2934-03EB85CEA04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4500567" y="3805239"/>
            <a:ext cx="4214807" cy="3052760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8FDA9276-9A2E-634C-41D8-69BBC7DF1DA4}"/>
              </a:ext>
            </a:extLst>
          </p:cNvPr>
          <p:cNvSpPr/>
          <p:nvPr/>
        </p:nvSpPr>
        <p:spPr>
          <a:xfrm>
            <a:off x="0" y="4786317"/>
            <a:ext cx="4500567" cy="181609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Изкусни детски ръце са изработвали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и изработват прекрасни творения...</a:t>
            </a:r>
          </a:p>
        </p:txBody>
      </p:sp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FD48D6E8-B083-1132-3B7B-CD92ACAEED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C:\Users\user\Desktop\xr. botev\29.jpg">
            <a:extLst>
              <a:ext uri="{FF2B5EF4-FFF2-40B4-BE49-F238E27FC236}">
                <a16:creationId xmlns:a16="http://schemas.microsoft.com/office/drawing/2014/main" id="{29B06768-F876-7026-C25E-E4687BBA31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4500567" cy="4244973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3" descr="C:\Users\user\Desktop\xr. botev\30.jpg">
            <a:extLst>
              <a:ext uri="{FF2B5EF4-FFF2-40B4-BE49-F238E27FC236}">
                <a16:creationId xmlns:a16="http://schemas.microsoft.com/office/drawing/2014/main" id="{74265A1B-C072-A908-21CF-5DB0C7B16D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643442" y="2609853"/>
            <a:ext cx="4500557" cy="4248146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159CB691-2000-870A-E02F-5566CE5A07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F:\prezentacii\17.3.2010 г. 20;12 ч.jpg">
            <a:extLst>
              <a:ext uri="{FF2B5EF4-FFF2-40B4-BE49-F238E27FC236}">
                <a16:creationId xmlns:a16="http://schemas.microsoft.com/office/drawing/2014/main" id="{076D110F-26A3-FE02-F04D-71F78CFEF2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86249" y="3575047"/>
            <a:ext cx="4857749" cy="328295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3" descr="F:\prezentacii\17.3.2010 г. 20;14 ч.jpg">
            <a:extLst>
              <a:ext uri="{FF2B5EF4-FFF2-40B4-BE49-F238E27FC236}">
                <a16:creationId xmlns:a16="http://schemas.microsoft.com/office/drawing/2014/main" id="{8D618F98-B761-3E75-A346-41F8B7A41B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214817" y="0"/>
            <a:ext cx="4929182" cy="350044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4" descr="F:\prezentacii\17.3.2010 г. 20;16 ч.jpg">
            <a:extLst>
              <a:ext uri="{FF2B5EF4-FFF2-40B4-BE49-F238E27FC236}">
                <a16:creationId xmlns:a16="http://schemas.microsoft.com/office/drawing/2014/main" id="{44A8A1C6-CF29-5607-89E9-4285C8D1E4E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0" y="428625"/>
            <a:ext cx="4140202" cy="6000749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817667E5-C364-CE23-4B17-46E08D4D52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5" descr="SUC50999">
            <a:extLst>
              <a:ext uri="{FF2B5EF4-FFF2-40B4-BE49-F238E27FC236}">
                <a16:creationId xmlns:a16="http://schemas.microsoft.com/office/drawing/2014/main" id="{4B49461C-444E-E3B5-8215-2AF475A252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4286249" cy="3462339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2" descr="SUC51002">
            <a:extLst>
              <a:ext uri="{FF2B5EF4-FFF2-40B4-BE49-F238E27FC236}">
                <a16:creationId xmlns:a16="http://schemas.microsoft.com/office/drawing/2014/main" id="{51D820D4-5439-8319-0BD9-1942DF4C55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643442" y="0"/>
            <a:ext cx="4500557" cy="3582984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3" descr="SUC51000">
            <a:extLst>
              <a:ext uri="{FF2B5EF4-FFF2-40B4-BE49-F238E27FC236}">
                <a16:creationId xmlns:a16="http://schemas.microsoft.com/office/drawing/2014/main" id="{EC96B59B-7D5D-91D7-566E-DF1C8E7E22A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0" y="3500442"/>
            <a:ext cx="4429125" cy="3357557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6" name="Picture 4" descr="SUC51003">
            <a:extLst>
              <a:ext uri="{FF2B5EF4-FFF2-40B4-BE49-F238E27FC236}">
                <a16:creationId xmlns:a16="http://schemas.microsoft.com/office/drawing/2014/main" id="{80725FC3-8BD5-6619-B07B-0A707F448E8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786317" y="3571874"/>
            <a:ext cx="4357682" cy="3286125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7" name="Picture 5" descr="Picture 074">
            <a:extLst>
              <a:ext uri="{FF2B5EF4-FFF2-40B4-BE49-F238E27FC236}">
                <a16:creationId xmlns:a16="http://schemas.microsoft.com/office/drawing/2014/main" id="{C902FD5B-84A5-E5C1-1880-F4C7A2221C8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643067" y="1428750"/>
            <a:ext cx="5905496" cy="4076696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4B570DEE-0F7B-7CEB-C0D7-7A872FAB43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3" descr="Picture 068">
            <a:extLst>
              <a:ext uri="{FF2B5EF4-FFF2-40B4-BE49-F238E27FC236}">
                <a16:creationId xmlns:a16="http://schemas.microsoft.com/office/drawing/2014/main" id="{BABDD81E-2A5E-8905-CE51-64FE5A7BE4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1285875"/>
            <a:ext cx="4643442" cy="4221163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4" descr="Picture 067">
            <a:extLst>
              <a:ext uri="{FF2B5EF4-FFF2-40B4-BE49-F238E27FC236}">
                <a16:creationId xmlns:a16="http://schemas.microsoft.com/office/drawing/2014/main" id="{29397B10-4481-267E-1A32-14703731CD9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714875" y="0"/>
            <a:ext cx="4449763" cy="321469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6" descr="Picture 072">
            <a:extLst>
              <a:ext uri="{FF2B5EF4-FFF2-40B4-BE49-F238E27FC236}">
                <a16:creationId xmlns:a16="http://schemas.microsoft.com/office/drawing/2014/main" id="{776EA375-ED02-D4EC-E4F6-5F96A38ED28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714875" y="3243267"/>
            <a:ext cx="4429125" cy="361473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C6B902D-2BA8-49A1-6E5A-4362916A90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FF9CE8B3-3807-9025-AED6-B302F6F38C29}"/>
              </a:ext>
            </a:extLst>
          </p:cNvPr>
          <p:cNvSpPr txBox="1"/>
          <p:nvPr/>
        </p:nvSpPr>
        <p:spPr>
          <a:xfrm>
            <a:off x="0" y="0"/>
            <a:ext cx="9144000" cy="9461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>
                <a:solidFill>
                  <a:srgbClr val="FFFFFF"/>
                </a:solidFill>
                <a:uFillTx/>
                <a:latin typeface="Times New Roman" pitchFamily="18"/>
                <a:cs typeface="Times New Roman" pitchFamily="18"/>
              </a:rPr>
              <a:t>...а талантливи деца са представяли и представят  училището ни на танцови фестивали...</a:t>
            </a:r>
          </a:p>
        </p:txBody>
      </p:sp>
      <p:pic>
        <p:nvPicPr>
          <p:cNvPr id="4" name="Picture 2" descr="C:\Users\user\Desktop\xr. botev\22.jpg">
            <a:extLst>
              <a:ext uri="{FF2B5EF4-FFF2-40B4-BE49-F238E27FC236}">
                <a16:creationId xmlns:a16="http://schemas.microsoft.com/office/drawing/2014/main" id="{3D7A65C2-526B-8E13-1D41-B40792D327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14817" y="1143000"/>
            <a:ext cx="4929182" cy="3246440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3" descr="C:\Users\user\Desktop\xr. botev\68.jpg">
            <a:extLst>
              <a:ext uri="{FF2B5EF4-FFF2-40B4-BE49-F238E27FC236}">
                <a16:creationId xmlns:a16="http://schemas.microsoft.com/office/drawing/2014/main" id="{D96C2531-21AB-0C0A-F4B2-A13ADF05AE6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3476621"/>
            <a:ext cx="4872042" cy="3381378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ECCD475B-8338-DFE3-B4E7-51873903F2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F:\snimki za prezentaciqta\снимки\AITOS_2009_04\IMG_5025.jpg">
            <a:extLst>
              <a:ext uri="{FF2B5EF4-FFF2-40B4-BE49-F238E27FC236}">
                <a16:creationId xmlns:a16="http://schemas.microsoft.com/office/drawing/2014/main" id="{62281B0A-B6A7-6EE1-46F2-FD5996A9A1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953003" y="0"/>
            <a:ext cx="4190996" cy="3284533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3" descr="F:\prezentacii\17.3.2010 г. 20;23 ч.jpg">
            <a:extLst>
              <a:ext uri="{FF2B5EF4-FFF2-40B4-BE49-F238E27FC236}">
                <a16:creationId xmlns:a16="http://schemas.microsoft.com/office/drawing/2014/main" id="{09EE8ECF-A1D5-9031-5860-EEF96FFBD6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4587873" cy="3284533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4" descr="F:\snimki za prezentaciqta\снимки\Haskovo\Picture 128.jpg">
            <a:extLst>
              <a:ext uri="{FF2B5EF4-FFF2-40B4-BE49-F238E27FC236}">
                <a16:creationId xmlns:a16="http://schemas.microsoft.com/office/drawing/2014/main" id="{8E358296-204C-4078-1480-7ABD2444C03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929192" y="3697284"/>
            <a:ext cx="4214807" cy="3160715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6" name="Picture 5" descr="F:\prezentacii\17.3.2010 г. 20;25 ч.jpg">
            <a:extLst>
              <a:ext uri="{FF2B5EF4-FFF2-40B4-BE49-F238E27FC236}">
                <a16:creationId xmlns:a16="http://schemas.microsoft.com/office/drawing/2014/main" id="{484DC5CF-161B-45A4-B2EB-0B5E8DFCF32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0" y="3673473"/>
            <a:ext cx="4568827" cy="3184526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7" name="Picture 6" descr="F:\prezentacii\17.3.2010 г. 20;27 ч.jpg">
            <a:extLst>
              <a:ext uri="{FF2B5EF4-FFF2-40B4-BE49-F238E27FC236}">
                <a16:creationId xmlns:a16="http://schemas.microsoft.com/office/drawing/2014/main" id="{A4B11716-F88C-3742-0A73-5BEDD89025C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619246" y="1412876"/>
            <a:ext cx="5832472" cy="4321170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1D2BE9D2-0271-AB1C-DEC8-A4D0F5D17E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C:\Users\user\Desktop\xr. botev\19.jpg">
            <a:extLst>
              <a:ext uri="{FF2B5EF4-FFF2-40B4-BE49-F238E27FC236}">
                <a16:creationId xmlns:a16="http://schemas.microsoft.com/office/drawing/2014/main" id="{CFEB13B3-BA29-B213-0F11-B7348E8489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79386" y="908054"/>
            <a:ext cx="4402141" cy="2786067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3" descr="C:\Users\user\Desktop\xr. botev\20.jpg">
            <a:extLst>
              <a:ext uri="{FF2B5EF4-FFF2-40B4-BE49-F238E27FC236}">
                <a16:creationId xmlns:a16="http://schemas.microsoft.com/office/drawing/2014/main" id="{8102517A-FC0F-4EB0-6CDD-718C8DC098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716466" y="908054"/>
            <a:ext cx="4214807" cy="2800350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4" descr="C:\Users\user\Desktop\xr. botev\37.jpg">
            <a:extLst>
              <a:ext uri="{FF2B5EF4-FFF2-40B4-BE49-F238E27FC236}">
                <a16:creationId xmlns:a16="http://schemas.microsoft.com/office/drawing/2014/main" id="{C3C60A58-4BA8-55D3-B6AF-3415B5997FE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571749" y="3429000"/>
            <a:ext cx="4157667" cy="321469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sp>
        <p:nvSpPr>
          <p:cNvPr id="6" name="WordArt 8">
            <a:extLst>
              <a:ext uri="{FF2B5EF4-FFF2-40B4-BE49-F238E27FC236}">
                <a16:creationId xmlns:a16="http://schemas.microsoft.com/office/drawing/2014/main" id="{9107E9C9-C192-37CF-243E-01DBE4B27A3C}"/>
              </a:ext>
            </a:extLst>
          </p:cNvPr>
          <p:cNvSpPr/>
          <p:nvPr/>
        </p:nvSpPr>
        <p:spPr>
          <a:xfrm>
            <a:off x="1835145" y="333371"/>
            <a:ext cx="5572125" cy="361946"/>
          </a:xfrm>
          <a:prstGeom prst="rect">
            <a:avLst/>
          </a:prstGeom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0" i="0" u="none" strike="noStrike" kern="1200" cap="none" spc="0" baseline="0">
                <a:ln w="9528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...фестивали на песенното изкуство...</a:t>
            </a:r>
          </a:p>
        </p:txBody>
      </p:sp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8709BD43-A6C9-7DF5-DAC1-4D4E2F2835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F:\prezentacii\17.3.2010 г. 20;29 ч.jpg">
            <a:extLst>
              <a:ext uri="{FF2B5EF4-FFF2-40B4-BE49-F238E27FC236}">
                <a16:creationId xmlns:a16="http://schemas.microsoft.com/office/drawing/2014/main" id="{80EB8828-5779-CEED-2F50-7E2AD77886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4317" y="1154109"/>
            <a:ext cx="3890964" cy="5521320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5" descr="F:\snimki za prezentaciqta\P1050488.JPG">
            <a:extLst>
              <a:ext uri="{FF2B5EF4-FFF2-40B4-BE49-F238E27FC236}">
                <a16:creationId xmlns:a16="http://schemas.microsoft.com/office/drawing/2014/main" id="{9358E6CC-2E11-7D45-7839-02BB6F1857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427533" y="3786192"/>
            <a:ext cx="4572000" cy="2927351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6" descr="F:\snimki za prezentaciqta\P1050482.JPG">
            <a:extLst>
              <a:ext uri="{FF2B5EF4-FFF2-40B4-BE49-F238E27FC236}">
                <a16:creationId xmlns:a16="http://schemas.microsoft.com/office/drawing/2014/main" id="{E791B328-66C6-C5D0-16AB-C5357C9FD7E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429125" y="285750"/>
            <a:ext cx="4572000" cy="316865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sp>
        <p:nvSpPr>
          <p:cNvPr id="6" name="WordArt 8">
            <a:extLst>
              <a:ext uri="{FF2B5EF4-FFF2-40B4-BE49-F238E27FC236}">
                <a16:creationId xmlns:a16="http://schemas.microsoft.com/office/drawing/2014/main" id="{FFFFA547-591E-D53F-038B-988BB3E48AFD}"/>
              </a:ext>
            </a:extLst>
          </p:cNvPr>
          <p:cNvSpPr/>
          <p:nvPr/>
        </p:nvSpPr>
        <p:spPr>
          <a:xfrm>
            <a:off x="827083" y="476246"/>
            <a:ext cx="3240084" cy="412751"/>
          </a:xfrm>
          <a:prstGeom prst="rect">
            <a:avLst/>
          </a:prstGeom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>
                <a:ln w="9528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...на модата...</a:t>
            </a:r>
          </a:p>
        </p:txBody>
      </p:sp>
    </p:spTree>
  </p:cSld>
  <p:clrMapOvr>
    <a:masterClrMapping/>
  </p:clrMapOvr>
  <p:transition spd="med" advTm="8000">
    <p:zo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49A2F58-FB34-AA2F-BFE3-7F756FC0AB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C:\Users\user\Desktop\xr. botev\33.jpg">
            <a:extLst>
              <a:ext uri="{FF2B5EF4-FFF2-40B4-BE49-F238E27FC236}">
                <a16:creationId xmlns:a16="http://schemas.microsoft.com/office/drawing/2014/main" id="{59F5405A-EC29-36F9-4B18-9F395D520A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857250"/>
            <a:ext cx="4429125" cy="3313108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3" descr="C:\Users\user\Desktop\xr. botev\41.jpg">
            <a:extLst>
              <a:ext uri="{FF2B5EF4-FFF2-40B4-BE49-F238E27FC236}">
                <a16:creationId xmlns:a16="http://schemas.microsoft.com/office/drawing/2014/main" id="{727FA333-8A7E-5FC7-F30B-EC971471FDB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714875" y="857250"/>
            <a:ext cx="4429125" cy="3529017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4" descr="C:\Users\user\Desktop\xr. botev\44.jpg">
            <a:extLst>
              <a:ext uri="{FF2B5EF4-FFF2-40B4-BE49-F238E27FC236}">
                <a16:creationId xmlns:a16="http://schemas.microsoft.com/office/drawing/2014/main" id="{A9500B40-3641-3E00-0686-C22AEB544F8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857374" y="3422654"/>
            <a:ext cx="5457825" cy="3435345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sp>
        <p:nvSpPr>
          <p:cNvPr id="6" name="WordArt 9">
            <a:extLst>
              <a:ext uri="{FF2B5EF4-FFF2-40B4-BE49-F238E27FC236}">
                <a16:creationId xmlns:a16="http://schemas.microsoft.com/office/drawing/2014/main" id="{C0D646A5-D40F-8D70-6068-90F3C28F6B31}"/>
              </a:ext>
            </a:extLst>
          </p:cNvPr>
          <p:cNvSpPr/>
          <p:nvPr/>
        </p:nvSpPr>
        <p:spPr>
          <a:xfrm>
            <a:off x="468309" y="260347"/>
            <a:ext cx="7781928" cy="1008061"/>
          </a:xfrm>
          <a:prstGeom prst="rect">
            <a:avLst/>
          </a:prstGeom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800" b="0" i="0" u="none" strike="noStrike" kern="1200" cap="none" spc="0" baseline="0">
                <a:ln w="9528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Успехите  в спорта са ни съпътствали и продължават да ни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800" b="0" i="0" u="none" strike="noStrike" kern="1200" cap="none" spc="0" baseline="0">
                <a:ln w="9528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съпътстват </a:t>
            </a:r>
          </a:p>
        </p:txBody>
      </p:sp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70E37006-8DFD-4CDC-4F99-D422882255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F:\New Folder\IMG_5383.jpg">
            <a:extLst>
              <a:ext uri="{FF2B5EF4-FFF2-40B4-BE49-F238E27FC236}">
                <a16:creationId xmlns:a16="http://schemas.microsoft.com/office/drawing/2014/main" id="{4569AEC0-C9CD-D26E-70DA-A03F3694361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3" descr="F:\New Folder\IMG_5384.jpg">
            <a:extLst>
              <a:ext uri="{FF2B5EF4-FFF2-40B4-BE49-F238E27FC236}">
                <a16:creationId xmlns:a16="http://schemas.microsoft.com/office/drawing/2014/main" id="{42D0DFBC-D598-202A-FBB5-F2F7008EE79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0" y="3592513"/>
            <a:ext cx="4572000" cy="3265486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4" descr="F:\New Folder\IMG_5170.jpg">
            <a:extLst>
              <a:ext uri="{FF2B5EF4-FFF2-40B4-BE49-F238E27FC236}">
                <a16:creationId xmlns:a16="http://schemas.microsoft.com/office/drawing/2014/main" id="{F01B7D04-9834-0AD2-83BE-6001027C4BE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929192" y="1000125"/>
            <a:ext cx="3911602" cy="5024435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DC89AC8-4993-76F1-92E8-50F617890C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3" descr="F:\New Folder\IMG_5130.jpg">
            <a:extLst>
              <a:ext uri="{FF2B5EF4-FFF2-40B4-BE49-F238E27FC236}">
                <a16:creationId xmlns:a16="http://schemas.microsoft.com/office/drawing/2014/main" id="{6ADE91FE-10CE-19D6-DA84-29E078AF12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716466" y="3500442"/>
            <a:ext cx="4427533" cy="3357557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4" descr="F:\New Folder\IMG_5137.jpg">
            <a:extLst>
              <a:ext uri="{FF2B5EF4-FFF2-40B4-BE49-F238E27FC236}">
                <a16:creationId xmlns:a16="http://schemas.microsoft.com/office/drawing/2014/main" id="{2A4B765A-0EC9-4861-F94A-0797F89E9F0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716466" y="0"/>
            <a:ext cx="4427533" cy="3286125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6" descr="F:\New Folder\IMG_5148.jpg">
            <a:extLst>
              <a:ext uri="{FF2B5EF4-FFF2-40B4-BE49-F238E27FC236}">
                <a16:creationId xmlns:a16="http://schemas.microsoft.com/office/drawing/2014/main" id="{2D05BD66-5345-FCAA-4C8C-D3AF07AC4B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0" y="1928817"/>
            <a:ext cx="4500567" cy="3522661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sp>
        <p:nvSpPr>
          <p:cNvPr id="6" name="WordArt 8">
            <a:extLst>
              <a:ext uri="{FF2B5EF4-FFF2-40B4-BE49-F238E27FC236}">
                <a16:creationId xmlns:a16="http://schemas.microsoft.com/office/drawing/2014/main" id="{A5BBF405-2179-7DCF-C963-64F92F4CFC4B}"/>
              </a:ext>
            </a:extLst>
          </p:cNvPr>
          <p:cNvSpPr/>
          <p:nvPr/>
        </p:nvSpPr>
        <p:spPr>
          <a:xfrm>
            <a:off x="1547814" y="333371"/>
            <a:ext cx="5184776" cy="935038"/>
          </a:xfrm>
          <a:prstGeom prst="rect">
            <a:avLst/>
          </a:prstGeom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1" i="0" u="none" strike="noStrike" kern="1200" cap="none" spc="0" baseline="0">
                <a:ln w="9528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Спортните празници са ежегодни</a:t>
            </a:r>
          </a:p>
        </p:txBody>
      </p:sp>
    </p:spTree>
  </p:cSld>
  <p:clrMapOvr>
    <a:masterClrMapping/>
  </p:clrMapOvr>
  <p:transition spd="med" advTm="8000">
    <p:zo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01D68EA0-817F-9E34-4F9F-29409DA9F8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A4370DF3-E57E-8E98-2B25-2D8D6300E8A4}"/>
              </a:ext>
            </a:extLst>
          </p:cNvPr>
          <p:cNvSpPr txBox="1"/>
          <p:nvPr/>
        </p:nvSpPr>
        <p:spPr>
          <a:xfrm>
            <a:off x="0" y="214317"/>
            <a:ext cx="9144000" cy="9461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Отбелязването на патронния празник на училището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е сред нашите традиционни чествания.</a:t>
            </a:r>
          </a:p>
        </p:txBody>
      </p:sp>
      <p:pic>
        <p:nvPicPr>
          <p:cNvPr id="4" name="Picture 2" descr="C:\Users\user\Desktop\xr. botev\18.jpg">
            <a:extLst>
              <a:ext uri="{FF2B5EF4-FFF2-40B4-BE49-F238E27FC236}">
                <a16:creationId xmlns:a16="http://schemas.microsoft.com/office/drawing/2014/main" id="{CE57F1EA-C5A3-80D5-6392-2D8F438CC5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79386" y="1196977"/>
            <a:ext cx="4135438" cy="2660647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3" descr="C:\Users\user\Desktop\xr. botev\34.jpg">
            <a:extLst>
              <a:ext uri="{FF2B5EF4-FFF2-40B4-BE49-F238E27FC236}">
                <a16:creationId xmlns:a16="http://schemas.microsoft.com/office/drawing/2014/main" id="{6FEDA757-27BE-3BF7-8CD8-13304DCDA45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572000" y="1196977"/>
            <a:ext cx="4357692" cy="2684458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6" name="Picture 4" descr="C:\Users\user\Desktop\xr. botev\40.jpg">
            <a:extLst>
              <a:ext uri="{FF2B5EF4-FFF2-40B4-BE49-F238E27FC236}">
                <a16:creationId xmlns:a16="http://schemas.microsoft.com/office/drawing/2014/main" id="{5C82F5F7-6C18-A7A4-DD61-668B4B11616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79386" y="3929067"/>
            <a:ext cx="4106863" cy="292893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7" name="Picture 5" descr="C:\Users\user\Desktop\xr. botev\43.jpg">
            <a:extLst>
              <a:ext uri="{FF2B5EF4-FFF2-40B4-BE49-F238E27FC236}">
                <a16:creationId xmlns:a16="http://schemas.microsoft.com/office/drawing/2014/main" id="{0633ED13-E747-F501-41F3-C3EDC22BCE9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572000" y="4000500"/>
            <a:ext cx="4357692" cy="2857500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51DC92D-BB58-59AB-E306-EE26DFD993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C:\Users\user\Desktop\xr. botev\36.jpg">
            <a:extLst>
              <a:ext uri="{FF2B5EF4-FFF2-40B4-BE49-F238E27FC236}">
                <a16:creationId xmlns:a16="http://schemas.microsoft.com/office/drawing/2014/main" id="{E1A97069-58F5-28BE-F542-ABCD045F1F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14442" y="0"/>
            <a:ext cx="3100382" cy="3929067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3" descr="F:\snimki za prezentaciqta\снимки\02_06_2009\Picture 210.jpg">
            <a:extLst>
              <a:ext uri="{FF2B5EF4-FFF2-40B4-BE49-F238E27FC236}">
                <a16:creationId xmlns:a16="http://schemas.microsoft.com/office/drawing/2014/main" id="{EDA59A1A-2C91-B9D6-C284-FDFF0E9746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857749" y="0"/>
            <a:ext cx="4286249" cy="3714749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4" descr="F:\snimki za prezentaciqta\снимки\02_06_2009\Picture 220.jpg">
            <a:extLst>
              <a:ext uri="{FF2B5EF4-FFF2-40B4-BE49-F238E27FC236}">
                <a16:creationId xmlns:a16="http://schemas.microsoft.com/office/drawing/2014/main" id="{CDC0BF08-9536-9F64-88BF-1FFF7996453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857749" y="3429000"/>
            <a:ext cx="4286249" cy="3429000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6" name="Picture 5" descr="F:\New Folder\IMG_0335.jpg">
            <a:extLst>
              <a:ext uri="{FF2B5EF4-FFF2-40B4-BE49-F238E27FC236}">
                <a16:creationId xmlns:a16="http://schemas.microsoft.com/office/drawing/2014/main" id="{AE87C683-FB9F-B389-F9C2-2A5650C0C6F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0" y="3716341"/>
            <a:ext cx="4106863" cy="3141658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27D1D39B-90DD-E862-0715-B40D0B9A34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ECFDDE32-C44F-E937-3490-7BAAC9496454}"/>
              </a:ext>
            </a:extLst>
          </p:cNvPr>
          <p:cNvSpPr txBox="1"/>
          <p:nvPr/>
        </p:nvSpPr>
        <p:spPr>
          <a:xfrm>
            <a:off x="0" y="549270"/>
            <a:ext cx="9144000" cy="519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cs typeface="Times New Roman" pitchFamily="18"/>
              </a:rPr>
              <a:t>А ето как още отбелязваме празниците...</a:t>
            </a:r>
          </a:p>
        </p:txBody>
      </p:sp>
      <p:pic>
        <p:nvPicPr>
          <p:cNvPr id="4" name="Picture 2" descr="C:\Users\user\Desktop\xr. botev\31.jpg">
            <a:extLst>
              <a:ext uri="{FF2B5EF4-FFF2-40B4-BE49-F238E27FC236}">
                <a16:creationId xmlns:a16="http://schemas.microsoft.com/office/drawing/2014/main" id="{47CD92CE-4083-9DB7-3204-F605458AFB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1285875"/>
            <a:ext cx="4133846" cy="2668584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3" descr="C:\Users\user\Desktop\xr. botev\63.jpg">
            <a:extLst>
              <a:ext uri="{FF2B5EF4-FFF2-40B4-BE49-F238E27FC236}">
                <a16:creationId xmlns:a16="http://schemas.microsoft.com/office/drawing/2014/main" id="{3A089178-2875-124E-7DFE-4D2C3EA349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572000" y="1285875"/>
            <a:ext cx="4572000" cy="264319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6" name="Picture 4" descr="C:\Users\user\Desktop\xr. botev\62.jpg">
            <a:extLst>
              <a:ext uri="{FF2B5EF4-FFF2-40B4-BE49-F238E27FC236}">
                <a16:creationId xmlns:a16="http://schemas.microsoft.com/office/drawing/2014/main" id="{2AC14B8C-97E9-4355-AFB3-EC435EB232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0" y="4214817"/>
            <a:ext cx="4429125" cy="264318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7" name="Picture 5" descr="C:\Users\user\Desktop\xr. botev\64.jpg">
            <a:extLst>
              <a:ext uri="{FF2B5EF4-FFF2-40B4-BE49-F238E27FC236}">
                <a16:creationId xmlns:a16="http://schemas.microsoft.com/office/drawing/2014/main" id="{6FC28937-A1C8-A059-C657-580DE283356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837111" y="4237036"/>
            <a:ext cx="4306888" cy="2620963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E43E067F-097F-B2F0-7A65-8489B355BF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F:\New Folder\IMG_0328.jpg">
            <a:extLst>
              <a:ext uri="{FF2B5EF4-FFF2-40B4-BE49-F238E27FC236}">
                <a16:creationId xmlns:a16="http://schemas.microsoft.com/office/drawing/2014/main" id="{9969032E-286F-2C83-23D3-F22C70E40E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2875" y="214317"/>
            <a:ext cx="4286249" cy="321468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3" descr="F:\New Folder\IMG_5493.jpg">
            <a:extLst>
              <a:ext uri="{FF2B5EF4-FFF2-40B4-BE49-F238E27FC236}">
                <a16:creationId xmlns:a16="http://schemas.microsoft.com/office/drawing/2014/main" id="{9351C3BB-6CD4-CA16-BB52-DC7A76735E4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716466" y="115891"/>
            <a:ext cx="4286249" cy="3313108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4" descr="F:\New Folder\IMG_5495.jpg">
            <a:extLst>
              <a:ext uri="{FF2B5EF4-FFF2-40B4-BE49-F238E27FC236}">
                <a16:creationId xmlns:a16="http://schemas.microsoft.com/office/drawing/2014/main" id="{A322E893-2301-B223-1CBE-B2021C8AC1C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2875" y="3643317"/>
            <a:ext cx="4286249" cy="321468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6" name="Picture 5" descr="F:\New Folder\IMG_5496.jpg">
            <a:extLst>
              <a:ext uri="{FF2B5EF4-FFF2-40B4-BE49-F238E27FC236}">
                <a16:creationId xmlns:a16="http://schemas.microsoft.com/office/drawing/2014/main" id="{E2FBFE2C-E849-90B7-4B05-8D64B81D2D7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714875" y="3668709"/>
            <a:ext cx="4286249" cy="3189290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E5D488B9-35BD-8A6F-EF8A-F3D3CCBFB9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C:\Users\user\Desktop\xr. botev\57.jpg">
            <a:extLst>
              <a:ext uri="{FF2B5EF4-FFF2-40B4-BE49-F238E27FC236}">
                <a16:creationId xmlns:a16="http://schemas.microsoft.com/office/drawing/2014/main" id="{4BA24ED1-65CD-30AF-74A0-1C4213AED9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68309" y="1341433"/>
            <a:ext cx="3068634" cy="4945066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4" descr="C:\Users\user\Desktop\xr. botev\60.jpg">
            <a:extLst>
              <a:ext uri="{FF2B5EF4-FFF2-40B4-BE49-F238E27FC236}">
                <a16:creationId xmlns:a16="http://schemas.microsoft.com/office/drawing/2014/main" id="{1B378B5B-DAF6-2DEA-8255-767008E0511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286249" y="3503615"/>
            <a:ext cx="4857749" cy="3354384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7" descr="C:\Users\user\Desktop\xr. botev\88.jpg">
            <a:extLst>
              <a:ext uri="{FF2B5EF4-FFF2-40B4-BE49-F238E27FC236}">
                <a16:creationId xmlns:a16="http://schemas.microsoft.com/office/drawing/2014/main" id="{3B378E69-4A59-6D13-5B6D-C61C59D5CE2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273548" y="0"/>
            <a:ext cx="4870451" cy="3286125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sp>
        <p:nvSpPr>
          <p:cNvPr id="6" name="WordArt 8">
            <a:extLst>
              <a:ext uri="{FF2B5EF4-FFF2-40B4-BE49-F238E27FC236}">
                <a16:creationId xmlns:a16="http://schemas.microsoft.com/office/drawing/2014/main" id="{D87129EE-31F1-0AEF-3D2B-5F64AE2ADCAD}"/>
              </a:ext>
            </a:extLst>
          </p:cNvPr>
          <p:cNvSpPr/>
          <p:nvPr/>
        </p:nvSpPr>
        <p:spPr>
          <a:xfrm>
            <a:off x="684208" y="404814"/>
            <a:ext cx="3167060" cy="576264"/>
          </a:xfrm>
          <a:prstGeom prst="rect">
            <a:avLst/>
          </a:prstGeom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>
                <a:ln w="9528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...А така отмаряме</a:t>
            </a:r>
          </a:p>
        </p:txBody>
      </p:sp>
    </p:spTree>
  </p:cSld>
  <p:clrMapOvr>
    <a:masterClrMapping/>
  </p:clrMapOvr>
  <p:transition spd="med" advTm="8000">
    <p:zo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7E7FFD83-A1ED-EF35-03A2-E6C3BE936C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6" descr="C:\Users\user\Desktop\xr. botev\80.jpg">
            <a:extLst>
              <a:ext uri="{FF2B5EF4-FFF2-40B4-BE49-F238E27FC236}">
                <a16:creationId xmlns:a16="http://schemas.microsoft.com/office/drawing/2014/main" id="{5656BF5A-05EE-B7AD-99A1-7026A5DC8A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57317" y="0"/>
            <a:ext cx="6264270" cy="4248146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4" descr="C:\Users\user\Desktop\xr. botev\86.jpg">
            <a:extLst>
              <a:ext uri="{FF2B5EF4-FFF2-40B4-BE49-F238E27FC236}">
                <a16:creationId xmlns:a16="http://schemas.microsoft.com/office/drawing/2014/main" id="{9B10210E-28A7-35EC-8B9A-5D390D9C7A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716466" y="3357567"/>
            <a:ext cx="4427533" cy="350043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3" descr="C:\Users\user\Desktop\xr. botev\81.jpg">
            <a:extLst>
              <a:ext uri="{FF2B5EF4-FFF2-40B4-BE49-F238E27FC236}">
                <a16:creationId xmlns:a16="http://schemas.microsoft.com/office/drawing/2014/main" id="{09F69503-3E4F-75D4-F078-F180020B657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0" y="3357567"/>
            <a:ext cx="4178295" cy="350043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B394F404-F5B9-E43C-F516-6941BCD3FA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C:\Users\user\Desktop\xr. botev\76.jpg">
            <a:extLst>
              <a:ext uri="{FF2B5EF4-FFF2-40B4-BE49-F238E27FC236}">
                <a16:creationId xmlns:a16="http://schemas.microsoft.com/office/drawing/2014/main" id="{8C3374A7-93E4-6B56-78F9-501C7C3EB0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3598858"/>
            <a:ext cx="4979986" cy="3259141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5" descr="C:\Users\user\Desktop\xr. botev\69.jpg">
            <a:extLst>
              <a:ext uri="{FF2B5EF4-FFF2-40B4-BE49-F238E27FC236}">
                <a16:creationId xmlns:a16="http://schemas.microsoft.com/office/drawing/2014/main" id="{3EAF1E11-B877-9CBD-C5D0-B102474A0C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065711" y="357192"/>
            <a:ext cx="4078288" cy="6181728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6" descr="D:\prezentaciq_bs\xr. botev\70.jpg">
            <a:extLst>
              <a:ext uri="{FF2B5EF4-FFF2-40B4-BE49-F238E27FC236}">
                <a16:creationId xmlns:a16="http://schemas.microsoft.com/office/drawing/2014/main" id="{6FA8A3A3-CA86-381A-3EE1-DC72134B66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0" y="0"/>
            <a:ext cx="5000625" cy="3465511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94066130-E907-C27B-25DC-08DBB94DFB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F:\New Folder\IMG_4967.jpg">
            <a:extLst>
              <a:ext uri="{FF2B5EF4-FFF2-40B4-BE49-F238E27FC236}">
                <a16:creationId xmlns:a16="http://schemas.microsoft.com/office/drawing/2014/main" id="{4EB1F7D8-C2F2-A9C7-4454-CAE8FB6B34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2811459" cy="3714749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3" descr="F:\New Folder\IMG_4978.jpg">
            <a:extLst>
              <a:ext uri="{FF2B5EF4-FFF2-40B4-BE49-F238E27FC236}">
                <a16:creationId xmlns:a16="http://schemas.microsoft.com/office/drawing/2014/main" id="{9E2B0267-14A1-B4EA-A122-C6513CBA679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389690" y="0"/>
            <a:ext cx="2754309" cy="378619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4" descr="F:\New Folder\IMG_4971.jpg">
            <a:extLst>
              <a:ext uri="{FF2B5EF4-FFF2-40B4-BE49-F238E27FC236}">
                <a16:creationId xmlns:a16="http://schemas.microsoft.com/office/drawing/2014/main" id="{C1463A4C-D413-F04A-2DD4-6E12458CB77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203572" y="0"/>
            <a:ext cx="2808286" cy="3714749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6" name="Picture 5" descr="F:\New Folder\IMG_4970.jpg">
            <a:extLst>
              <a:ext uri="{FF2B5EF4-FFF2-40B4-BE49-F238E27FC236}">
                <a16:creationId xmlns:a16="http://schemas.microsoft.com/office/drawing/2014/main" id="{C9E34242-4E79-5783-9C3E-0469BF637B3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0" y="3860797"/>
            <a:ext cx="4140202" cy="299720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7" name="Picture 6" descr="F:\New Folder\IMG_4969.jpg">
            <a:extLst>
              <a:ext uri="{FF2B5EF4-FFF2-40B4-BE49-F238E27FC236}">
                <a16:creationId xmlns:a16="http://schemas.microsoft.com/office/drawing/2014/main" id="{64E4660C-7BFC-CF37-FC09-889A28E9EC2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5076821" y="3860797"/>
            <a:ext cx="4067178" cy="2997202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8" name="Picture 7" descr="C:\Users\user\Desktop\prezentacii\17.3.2010 г. 20;34 ч.jpg">
            <a:extLst>
              <a:ext uri="{FF2B5EF4-FFF2-40B4-BE49-F238E27FC236}">
                <a16:creationId xmlns:a16="http://schemas.microsoft.com/office/drawing/2014/main" id="{C4D604D3-2C36-3B95-865A-09F279B87D9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571625" y="1000125"/>
            <a:ext cx="6192838" cy="4679954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2BCC8CDF-FFB6-5C4F-896A-BBE0DE96ED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195D94-DD9B-C227-41F2-7C10D85C24A1}"/>
              </a:ext>
            </a:extLst>
          </p:cNvPr>
          <p:cNvSpPr txBox="1"/>
          <p:nvPr/>
        </p:nvSpPr>
        <p:spPr>
          <a:xfrm>
            <a:off x="0" y="428625"/>
            <a:ext cx="9144000" cy="10668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3200" b="1" i="0" u="none" strike="noStrike" kern="1200" cap="none" spc="0" baseline="0">
                <a:solidFill>
                  <a:srgbClr val="FFFFFF"/>
                </a:solidFill>
                <a:uFillTx/>
                <a:latin typeface="Times New Roman" pitchFamily="18"/>
                <a:cs typeface="Times New Roman" pitchFamily="18"/>
              </a:rPr>
              <a:t>Това е животът ни в училище и извън него.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3200" b="1" i="0" u="none" strike="noStrike" kern="1200" cap="none" spc="0" baseline="0">
                <a:solidFill>
                  <a:srgbClr val="FFFFFF"/>
                </a:solidFill>
                <a:uFillTx/>
                <a:latin typeface="Times New Roman" pitchFamily="18"/>
                <a:cs typeface="Times New Roman" pitchFamily="18"/>
              </a:rPr>
              <a:t>Такъв, какъвто е бил и такъв, какъвто е сега.</a:t>
            </a:r>
          </a:p>
        </p:txBody>
      </p:sp>
      <p:pic>
        <p:nvPicPr>
          <p:cNvPr id="4" name="Picture 2" descr="C:\Users\user\Desktop\y\24032010207.jpg">
            <a:extLst>
              <a:ext uri="{FF2B5EF4-FFF2-40B4-BE49-F238E27FC236}">
                <a16:creationId xmlns:a16="http://schemas.microsoft.com/office/drawing/2014/main" id="{A984A5F2-8BC2-DAB7-5824-23D14C1857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00125" y="1706563"/>
            <a:ext cx="7416798" cy="5151436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sp>
        <p:nvSpPr>
          <p:cNvPr id="5" name="WordArt 7">
            <a:extLst>
              <a:ext uri="{FF2B5EF4-FFF2-40B4-BE49-F238E27FC236}">
                <a16:creationId xmlns:a16="http://schemas.microsoft.com/office/drawing/2014/main" id="{2A73C879-3A14-5ACF-F71D-C0F65C41A41B}"/>
              </a:ext>
            </a:extLst>
          </p:cNvPr>
          <p:cNvSpPr/>
          <p:nvPr/>
        </p:nvSpPr>
        <p:spPr>
          <a:xfrm>
            <a:off x="1258891" y="5949945"/>
            <a:ext cx="6877046" cy="628650"/>
          </a:xfrm>
          <a:prstGeom prst="rect">
            <a:avLst/>
          </a:prstGeom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800" b="0" i="0" u="none" strike="noStrike" kern="1200" cap="none" spc="0" baseline="0">
                <a:ln w="9528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Екипът от ОУ “Христо Ботев” кв. “Победа”, гр. Бургас</a:t>
            </a:r>
          </a:p>
        </p:txBody>
      </p:sp>
    </p:spTree>
  </p:cSld>
  <p:clrMapOvr>
    <a:masterClrMapping/>
  </p:clrMapOvr>
  <p:transition spd="med" advTm="8000">
    <p:zo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6E990E0-1218-94FF-8706-B10F76E9CE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C:\Users\user\Desktop\y\24032010210.jpg">
            <a:extLst>
              <a:ext uri="{FF2B5EF4-FFF2-40B4-BE49-F238E27FC236}">
                <a16:creationId xmlns:a16="http://schemas.microsoft.com/office/drawing/2014/main" id="{888A5313-9434-9F30-C7D7-F85883B939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3076571"/>
            <a:ext cx="5041901" cy="3781428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4" name="Picture 3" descr="C:\Users\user\Desktop\y\24032010211.jpg">
            <a:extLst>
              <a:ext uri="{FF2B5EF4-FFF2-40B4-BE49-F238E27FC236}">
                <a16:creationId xmlns:a16="http://schemas.microsoft.com/office/drawing/2014/main" id="{CCFB1CC3-7A14-F1E2-F288-178A1F5829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192588" y="0"/>
            <a:ext cx="4951411" cy="3714749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4" descr="C:\Users\user\Desktop\y\24032010212.jpg">
            <a:extLst>
              <a:ext uri="{FF2B5EF4-FFF2-40B4-BE49-F238E27FC236}">
                <a16:creationId xmlns:a16="http://schemas.microsoft.com/office/drawing/2014/main" id="{DA2415BB-F1C3-0441-341B-1CED6DFF505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785942" y="1214442"/>
            <a:ext cx="5689597" cy="4267203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  <p:sp>
        <p:nvSpPr>
          <p:cNvPr id="6" name="WordArt 8">
            <a:extLst>
              <a:ext uri="{FF2B5EF4-FFF2-40B4-BE49-F238E27FC236}">
                <a16:creationId xmlns:a16="http://schemas.microsoft.com/office/drawing/2014/main" id="{8D79AF70-9C8E-8804-09AF-847AF28861CC}"/>
              </a:ext>
            </a:extLst>
          </p:cNvPr>
          <p:cNvSpPr/>
          <p:nvPr/>
        </p:nvSpPr>
        <p:spPr>
          <a:xfrm>
            <a:off x="1692270" y="5876921"/>
            <a:ext cx="5689597" cy="628650"/>
          </a:xfrm>
          <a:prstGeom prst="rect">
            <a:avLst/>
          </a:prstGeom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b="0" i="0" u="none" strike="noStrike" kern="1200" cap="none" spc="0" baseline="0">
                <a:ln w="9528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С ръководител - Мария Василева</a:t>
            </a:r>
          </a:p>
        </p:txBody>
      </p:sp>
    </p:spTree>
  </p:cSld>
  <p:clrMapOvr>
    <a:masterClrMapping/>
  </p:clrMapOvr>
  <p:transition spd="med" advTm="8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5A462CC5-F173-3413-07FD-F99904526C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61832D-B84A-34F6-30EF-C991E8D41AAF}"/>
              </a:ext>
            </a:extLst>
          </p:cNvPr>
          <p:cNvSpPr txBox="1"/>
          <p:nvPr/>
        </p:nvSpPr>
        <p:spPr>
          <a:xfrm>
            <a:off x="0" y="0"/>
            <a:ext cx="9144000" cy="18160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>
                <a:solidFill>
                  <a:srgbClr val="FFFFFF"/>
                </a:solidFill>
                <a:uFillTx/>
                <a:latin typeface="Times New Roman" pitchFamily="18"/>
                <a:cs typeface="Times New Roman" pitchFamily="18"/>
              </a:rPr>
              <a:t>МУЗИКАЛНИЯТ СЪПРОВОД Е В ИЗПЪЛНЕНИЕ НА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>
                <a:solidFill>
                  <a:srgbClr val="FFFFFF"/>
                </a:solidFill>
                <a:uFillTx/>
                <a:latin typeface="Times New Roman" pitchFamily="18"/>
                <a:cs typeface="Times New Roman" pitchFamily="18"/>
              </a:rPr>
              <a:t>КИЧКА БОДУРОВА,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>
                <a:solidFill>
                  <a:srgbClr val="FFFFFF"/>
                </a:solidFill>
                <a:uFillTx/>
                <a:latin typeface="Times New Roman" pitchFamily="18"/>
                <a:cs typeface="Times New Roman" pitchFamily="18"/>
              </a:rPr>
              <a:t>  ВЪЗПИТАНИК НА ОУ” ХРИСТО БОТЕВ”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800" b="1" i="0" u="none" strike="noStrike" kern="1200" cap="none" spc="0" baseline="0">
                <a:solidFill>
                  <a:srgbClr val="FFFFFF"/>
                </a:solidFill>
                <a:uFillTx/>
                <a:latin typeface="Times New Roman" pitchFamily="18"/>
                <a:cs typeface="Times New Roman" pitchFamily="18"/>
              </a:rPr>
              <a:t>КВ. “ПОБЕДА”, ГР. БУРГАС</a:t>
            </a:r>
          </a:p>
        </p:txBody>
      </p:sp>
      <p:pic>
        <p:nvPicPr>
          <p:cNvPr id="4" name="Picture 2" descr="C:\Users\user\Desktop\y\24032010217.jpg">
            <a:extLst>
              <a:ext uri="{FF2B5EF4-FFF2-40B4-BE49-F238E27FC236}">
                <a16:creationId xmlns:a16="http://schemas.microsoft.com/office/drawing/2014/main" id="{0D3A4117-2FAF-39ED-4BF6-8794BF87FE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835145" y="2716216"/>
            <a:ext cx="5522911" cy="4141783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med" advTm="8000">
    <p:zo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8592E26B-E77E-270D-7C70-C91073081F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WordArt 5">
            <a:extLst>
              <a:ext uri="{FF2B5EF4-FFF2-40B4-BE49-F238E27FC236}">
                <a16:creationId xmlns:a16="http://schemas.microsoft.com/office/drawing/2014/main" id="{07B4390C-A310-E3FD-D1DC-1B86176373B4}"/>
              </a:ext>
            </a:extLst>
          </p:cNvPr>
          <p:cNvSpPr/>
          <p:nvPr/>
        </p:nvSpPr>
        <p:spPr>
          <a:xfrm>
            <a:off x="785817" y="2286000"/>
            <a:ext cx="7572374" cy="1577970"/>
          </a:xfrm>
          <a:prstGeom prst="rect">
            <a:avLst/>
          </a:prstGeom>
        </p:spPr>
        <p:txBody>
          <a:bodyPr vert="horz" wrap="none" lIns="91440" tIns="45720" rIns="91440" bIns="45720" fromWordArt="1" anchor="t" anchorCtr="1" compatLnSpc="1">
            <a:prstTxWarp prst="textPlain">
              <a:avLst/>
            </a:prstTxWarp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b="1" i="0" u="none" strike="noStrike" kern="1200" cap="none" spc="0" baseline="0">
                <a:ln w="9528" cap="flat">
                  <a:solidFill>
                    <a:srgbClr val="000000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dist="35924" dir="2700000" algn="tl">
                    <a:srgbClr val="808080">
                      <a:alpha val="79999"/>
                    </a:srgbClr>
                  </a:outerShdw>
                </a:effectLst>
                <a:uFillTx/>
                <a:latin typeface="Arial Black" pitchFamily="34"/>
                <a:cs typeface="Arial" pitchFamily="34"/>
              </a:rPr>
              <a:t>БЛАГОДАРИМ ЗА ВНИМАНИЕТО!</a:t>
            </a:r>
          </a:p>
        </p:txBody>
      </p:sp>
    </p:spTree>
  </p:cSld>
  <p:clrMapOvr>
    <a:masterClrMapping/>
  </p:clrMapOvr>
  <p:transition spd="med" advTm="50000">
    <p:zoom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C80DC68-883F-4C3A-BB2C-9EAB0F4DA81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94FBAD59-C852-E2DB-8707-CCA971B8CC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4" name="Picture 3" descr="C:\Users\user\Desktop\y\24032010218.jpg">
            <a:extLst>
              <a:ext uri="{FF2B5EF4-FFF2-40B4-BE49-F238E27FC236}">
                <a16:creationId xmlns:a16="http://schemas.microsoft.com/office/drawing/2014/main" id="{C4572E0D-4B46-B40F-0D76-A3C517BC04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79611" y="1484308"/>
            <a:ext cx="5529257" cy="4429125"/>
          </a:xfrm>
          <a:prstGeom prst="rect">
            <a:avLst/>
          </a:prstGeom>
          <a:noFill/>
          <a:ln w="76196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slow" advTm="100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90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botev_pobeda</Template>
  <TotalTime>43</TotalTime>
  <Words>581</Words>
  <Application>Microsoft Office PowerPoint</Application>
  <PresentationFormat>Широк екран</PresentationFormat>
  <Paragraphs>78</Paragraphs>
  <Slides>53</Slides>
  <Notes>21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53</vt:i4>
      </vt:variant>
    </vt:vector>
  </HeadingPairs>
  <TitlesOfParts>
    <vt:vector size="58" baseType="lpstr">
      <vt:lpstr>Arial</vt:lpstr>
      <vt:lpstr>Arial Black</vt:lpstr>
      <vt:lpstr>Calibri</vt:lpstr>
      <vt:lpstr>Times New Roman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Ирина Терзиева</dc:creator>
  <cp:lastModifiedBy>Ирина Терзиева</cp:lastModifiedBy>
  <cp:revision>1</cp:revision>
  <dcterms:created xsi:type="dcterms:W3CDTF">2024-01-05T11:59:49Z</dcterms:created>
  <dcterms:modified xsi:type="dcterms:W3CDTF">2024-01-05T12:53:03Z</dcterms:modified>
</cp:coreProperties>
</file>